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9FEB-4F6C-4B35-B286-0F99A3FEE2E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640D-C74B-4F88-AF04-FF826BE8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“The Road Not Taken”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by Robert Frost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Annotating and Understanding Poetry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Annotating Your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Read “Annotating Poems 101”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See Example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Ms. </a:t>
            </a:r>
            <a:r>
              <a:rPr lang="en-US" dirty="0" err="1" smtClean="0"/>
              <a:t>Pankey’s</a:t>
            </a:r>
            <a:r>
              <a:rPr lang="en-US" dirty="0" smtClean="0"/>
              <a:t> annotations of “Nothing Gold Can Stay”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Nature’s first green is gold,</a:t>
            </a:r>
          </a:p>
          <a:p>
            <a:pPr>
              <a:buNone/>
            </a:pPr>
            <a:r>
              <a:rPr lang="en-US" dirty="0" smtClean="0"/>
              <a:t>Her hardest hue to hold.</a:t>
            </a:r>
          </a:p>
          <a:p>
            <a:pPr>
              <a:buNone/>
            </a:pPr>
            <a:r>
              <a:rPr lang="en-US" dirty="0" smtClean="0"/>
              <a:t>Her early leaf’s a flower, </a:t>
            </a:r>
          </a:p>
          <a:p>
            <a:pPr>
              <a:buNone/>
            </a:pPr>
            <a:r>
              <a:rPr lang="en-US" dirty="0" smtClean="0"/>
              <a:t>But only so an hour.</a:t>
            </a:r>
          </a:p>
          <a:p>
            <a:pPr>
              <a:buNone/>
            </a:pPr>
            <a:r>
              <a:rPr lang="en-US" dirty="0" smtClean="0"/>
              <a:t>Then leaf subsides to leaf,</a:t>
            </a:r>
          </a:p>
          <a:p>
            <a:pPr>
              <a:buNone/>
            </a:pPr>
            <a:r>
              <a:rPr lang="en-US" dirty="0" smtClean="0"/>
              <a:t>So Eden sank to grief,</a:t>
            </a:r>
          </a:p>
          <a:p>
            <a:pPr>
              <a:buNone/>
            </a:pPr>
            <a:r>
              <a:rPr lang="en-US" dirty="0" smtClean="0"/>
              <a:t>So Dawn goes down to day</a:t>
            </a:r>
          </a:p>
          <a:p>
            <a:pPr>
              <a:buNone/>
            </a:pPr>
            <a:r>
              <a:rPr lang="en-US" dirty="0" smtClean="0"/>
              <a:t>Nothing gold can stay.</a:t>
            </a:r>
          </a:p>
        </p:txBody>
      </p:sp>
      <p:sp>
        <p:nvSpPr>
          <p:cNvPr id="4" name="Freeform 3"/>
          <p:cNvSpPr/>
          <p:nvPr/>
        </p:nvSpPr>
        <p:spPr>
          <a:xfrm>
            <a:off x="4982765" y="1794866"/>
            <a:ext cx="437556" cy="330400"/>
          </a:xfrm>
          <a:custGeom>
            <a:avLst/>
            <a:gdLst/>
            <a:ahLst/>
            <a:cxnLst/>
            <a:rect l="0" t="0" r="0" b="0"/>
            <a:pathLst>
              <a:path w="437556" h="33040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17860" y="26790"/>
                </a:lnTo>
                <a:lnTo>
                  <a:pt x="26789" y="35719"/>
                </a:lnTo>
                <a:lnTo>
                  <a:pt x="35719" y="44649"/>
                </a:lnTo>
                <a:lnTo>
                  <a:pt x="53578" y="53579"/>
                </a:lnTo>
                <a:lnTo>
                  <a:pt x="62508" y="62508"/>
                </a:lnTo>
                <a:lnTo>
                  <a:pt x="71438" y="80368"/>
                </a:lnTo>
                <a:lnTo>
                  <a:pt x="89297" y="89297"/>
                </a:lnTo>
                <a:lnTo>
                  <a:pt x="107156" y="98227"/>
                </a:lnTo>
                <a:lnTo>
                  <a:pt x="125016" y="116086"/>
                </a:lnTo>
                <a:lnTo>
                  <a:pt x="151805" y="133946"/>
                </a:lnTo>
                <a:lnTo>
                  <a:pt x="169664" y="142875"/>
                </a:lnTo>
                <a:lnTo>
                  <a:pt x="187524" y="160735"/>
                </a:lnTo>
                <a:lnTo>
                  <a:pt x="214313" y="178594"/>
                </a:lnTo>
                <a:lnTo>
                  <a:pt x="232172" y="196454"/>
                </a:lnTo>
                <a:lnTo>
                  <a:pt x="258961" y="214313"/>
                </a:lnTo>
                <a:lnTo>
                  <a:pt x="276820" y="232172"/>
                </a:lnTo>
                <a:lnTo>
                  <a:pt x="294680" y="241102"/>
                </a:lnTo>
                <a:lnTo>
                  <a:pt x="321469" y="258961"/>
                </a:lnTo>
                <a:lnTo>
                  <a:pt x="339328" y="267891"/>
                </a:lnTo>
                <a:lnTo>
                  <a:pt x="357188" y="285750"/>
                </a:lnTo>
                <a:lnTo>
                  <a:pt x="366117" y="294680"/>
                </a:lnTo>
                <a:lnTo>
                  <a:pt x="383977" y="303610"/>
                </a:lnTo>
                <a:lnTo>
                  <a:pt x="401836" y="312540"/>
                </a:lnTo>
                <a:lnTo>
                  <a:pt x="410766" y="312540"/>
                </a:lnTo>
                <a:lnTo>
                  <a:pt x="419695" y="321469"/>
                </a:lnTo>
                <a:lnTo>
                  <a:pt x="428625" y="321469"/>
                </a:lnTo>
                <a:lnTo>
                  <a:pt x="428625" y="330399"/>
                </a:lnTo>
                <a:lnTo>
                  <a:pt x="437555" y="330399"/>
                </a:lnTo>
                <a:lnTo>
                  <a:pt x="437555" y="330399"/>
                </a:lnTo>
                <a:lnTo>
                  <a:pt x="437555" y="330399"/>
                </a:lnTo>
                <a:lnTo>
                  <a:pt x="437555" y="33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429250" y="1678781"/>
            <a:ext cx="232172" cy="330399"/>
          </a:xfrm>
          <a:custGeom>
            <a:avLst/>
            <a:gdLst/>
            <a:ahLst/>
            <a:cxnLst/>
            <a:rect l="0" t="0" r="0" b="0"/>
            <a:pathLst>
              <a:path w="232172" h="330399">
                <a:moveTo>
                  <a:pt x="0" y="89296"/>
                </a:moveTo>
                <a:lnTo>
                  <a:pt x="0" y="98226"/>
                </a:lnTo>
                <a:lnTo>
                  <a:pt x="0" y="98226"/>
                </a:lnTo>
                <a:lnTo>
                  <a:pt x="8929" y="107156"/>
                </a:lnTo>
                <a:lnTo>
                  <a:pt x="8929" y="116085"/>
                </a:lnTo>
                <a:lnTo>
                  <a:pt x="17859" y="133945"/>
                </a:lnTo>
                <a:lnTo>
                  <a:pt x="26789" y="151804"/>
                </a:lnTo>
                <a:lnTo>
                  <a:pt x="26789" y="169664"/>
                </a:lnTo>
                <a:lnTo>
                  <a:pt x="35718" y="196453"/>
                </a:lnTo>
                <a:lnTo>
                  <a:pt x="44648" y="223242"/>
                </a:lnTo>
                <a:lnTo>
                  <a:pt x="44648" y="241101"/>
                </a:lnTo>
                <a:lnTo>
                  <a:pt x="53578" y="267890"/>
                </a:lnTo>
                <a:lnTo>
                  <a:pt x="62507" y="285750"/>
                </a:lnTo>
                <a:lnTo>
                  <a:pt x="62507" y="303609"/>
                </a:lnTo>
                <a:lnTo>
                  <a:pt x="71437" y="312539"/>
                </a:lnTo>
                <a:lnTo>
                  <a:pt x="71437" y="321468"/>
                </a:lnTo>
                <a:lnTo>
                  <a:pt x="71437" y="330398"/>
                </a:lnTo>
                <a:lnTo>
                  <a:pt x="80367" y="330398"/>
                </a:lnTo>
                <a:lnTo>
                  <a:pt x="80367" y="330398"/>
                </a:lnTo>
                <a:lnTo>
                  <a:pt x="80367" y="330398"/>
                </a:lnTo>
                <a:lnTo>
                  <a:pt x="80367" y="330398"/>
                </a:lnTo>
                <a:lnTo>
                  <a:pt x="80367" y="330398"/>
                </a:lnTo>
                <a:lnTo>
                  <a:pt x="89296" y="321468"/>
                </a:lnTo>
                <a:lnTo>
                  <a:pt x="89296" y="312539"/>
                </a:lnTo>
                <a:lnTo>
                  <a:pt x="89296" y="294679"/>
                </a:lnTo>
                <a:lnTo>
                  <a:pt x="89296" y="276820"/>
                </a:lnTo>
                <a:lnTo>
                  <a:pt x="89296" y="258960"/>
                </a:lnTo>
                <a:lnTo>
                  <a:pt x="89296" y="241101"/>
                </a:lnTo>
                <a:lnTo>
                  <a:pt x="89296" y="223242"/>
                </a:lnTo>
                <a:lnTo>
                  <a:pt x="89296" y="196453"/>
                </a:lnTo>
                <a:lnTo>
                  <a:pt x="89296" y="178593"/>
                </a:lnTo>
                <a:lnTo>
                  <a:pt x="89296" y="169664"/>
                </a:lnTo>
                <a:lnTo>
                  <a:pt x="89296" y="160734"/>
                </a:lnTo>
                <a:lnTo>
                  <a:pt x="89296" y="142875"/>
                </a:lnTo>
                <a:lnTo>
                  <a:pt x="98226" y="142875"/>
                </a:lnTo>
                <a:lnTo>
                  <a:pt x="98226" y="133945"/>
                </a:lnTo>
                <a:lnTo>
                  <a:pt x="98226" y="13394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116085" y="142875"/>
                </a:lnTo>
                <a:lnTo>
                  <a:pt x="125015" y="160734"/>
                </a:lnTo>
                <a:lnTo>
                  <a:pt x="133945" y="169664"/>
                </a:lnTo>
                <a:lnTo>
                  <a:pt x="142875" y="187523"/>
                </a:lnTo>
                <a:lnTo>
                  <a:pt x="151804" y="205382"/>
                </a:lnTo>
                <a:lnTo>
                  <a:pt x="160734" y="223242"/>
                </a:lnTo>
                <a:lnTo>
                  <a:pt x="169664" y="241101"/>
                </a:lnTo>
                <a:lnTo>
                  <a:pt x="187523" y="250031"/>
                </a:lnTo>
                <a:lnTo>
                  <a:pt x="187523" y="258960"/>
                </a:lnTo>
                <a:lnTo>
                  <a:pt x="196453" y="267890"/>
                </a:lnTo>
                <a:lnTo>
                  <a:pt x="205382" y="276820"/>
                </a:lnTo>
                <a:lnTo>
                  <a:pt x="214312" y="276820"/>
                </a:lnTo>
                <a:lnTo>
                  <a:pt x="214312" y="276820"/>
                </a:lnTo>
                <a:lnTo>
                  <a:pt x="223242" y="276820"/>
                </a:lnTo>
                <a:lnTo>
                  <a:pt x="223242" y="267890"/>
                </a:lnTo>
                <a:lnTo>
                  <a:pt x="223242" y="250031"/>
                </a:lnTo>
                <a:lnTo>
                  <a:pt x="232171" y="232171"/>
                </a:lnTo>
                <a:lnTo>
                  <a:pt x="232171" y="205382"/>
                </a:lnTo>
                <a:lnTo>
                  <a:pt x="232171" y="169664"/>
                </a:lnTo>
                <a:lnTo>
                  <a:pt x="223242" y="133945"/>
                </a:lnTo>
                <a:lnTo>
                  <a:pt x="223242" y="107156"/>
                </a:lnTo>
                <a:lnTo>
                  <a:pt x="223242" y="71437"/>
                </a:lnTo>
                <a:lnTo>
                  <a:pt x="214312" y="53578"/>
                </a:lnTo>
                <a:lnTo>
                  <a:pt x="214312" y="35718"/>
                </a:lnTo>
                <a:lnTo>
                  <a:pt x="205382" y="17859"/>
                </a:lnTo>
                <a:lnTo>
                  <a:pt x="205382" y="8929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79281" y="1553765"/>
            <a:ext cx="258962" cy="375048"/>
          </a:xfrm>
          <a:custGeom>
            <a:avLst/>
            <a:gdLst/>
            <a:ahLst/>
            <a:cxnLst/>
            <a:rect l="0" t="0" r="0" b="0"/>
            <a:pathLst>
              <a:path w="258962" h="37504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71437"/>
                </a:lnTo>
                <a:lnTo>
                  <a:pt x="17859" y="98226"/>
                </a:lnTo>
                <a:lnTo>
                  <a:pt x="26789" y="125016"/>
                </a:lnTo>
                <a:lnTo>
                  <a:pt x="26789" y="151805"/>
                </a:lnTo>
                <a:lnTo>
                  <a:pt x="35719" y="187523"/>
                </a:lnTo>
                <a:lnTo>
                  <a:pt x="35719" y="214312"/>
                </a:lnTo>
                <a:lnTo>
                  <a:pt x="44648" y="250031"/>
                </a:lnTo>
                <a:lnTo>
                  <a:pt x="53578" y="276820"/>
                </a:lnTo>
                <a:lnTo>
                  <a:pt x="53578" y="303609"/>
                </a:lnTo>
                <a:lnTo>
                  <a:pt x="62508" y="321469"/>
                </a:lnTo>
                <a:lnTo>
                  <a:pt x="62508" y="339328"/>
                </a:lnTo>
                <a:lnTo>
                  <a:pt x="71437" y="357187"/>
                </a:lnTo>
                <a:lnTo>
                  <a:pt x="71437" y="366117"/>
                </a:lnTo>
                <a:lnTo>
                  <a:pt x="71437" y="375047"/>
                </a:lnTo>
                <a:lnTo>
                  <a:pt x="80367" y="375047"/>
                </a:lnTo>
                <a:lnTo>
                  <a:pt x="80367" y="375047"/>
                </a:lnTo>
                <a:lnTo>
                  <a:pt x="80367" y="366117"/>
                </a:lnTo>
                <a:lnTo>
                  <a:pt x="80367" y="357187"/>
                </a:lnTo>
                <a:lnTo>
                  <a:pt x="80367" y="348258"/>
                </a:lnTo>
                <a:lnTo>
                  <a:pt x="80367" y="321469"/>
                </a:lnTo>
                <a:lnTo>
                  <a:pt x="80367" y="303609"/>
                </a:lnTo>
                <a:lnTo>
                  <a:pt x="80367" y="276820"/>
                </a:lnTo>
                <a:lnTo>
                  <a:pt x="80367" y="250031"/>
                </a:lnTo>
                <a:lnTo>
                  <a:pt x="80367" y="232172"/>
                </a:lnTo>
                <a:lnTo>
                  <a:pt x="89297" y="205383"/>
                </a:lnTo>
                <a:lnTo>
                  <a:pt x="89297" y="187523"/>
                </a:lnTo>
                <a:lnTo>
                  <a:pt x="98226" y="169664"/>
                </a:lnTo>
                <a:lnTo>
                  <a:pt x="107156" y="151805"/>
                </a:lnTo>
                <a:lnTo>
                  <a:pt x="116086" y="142875"/>
                </a:lnTo>
                <a:lnTo>
                  <a:pt x="125015" y="133945"/>
                </a:lnTo>
                <a:lnTo>
                  <a:pt x="142875" y="125016"/>
                </a:lnTo>
                <a:lnTo>
                  <a:pt x="151804" y="116086"/>
                </a:lnTo>
                <a:lnTo>
                  <a:pt x="169664" y="125016"/>
                </a:lnTo>
                <a:lnTo>
                  <a:pt x="178594" y="125016"/>
                </a:lnTo>
                <a:lnTo>
                  <a:pt x="178594" y="133945"/>
                </a:lnTo>
                <a:lnTo>
                  <a:pt x="187523" y="151805"/>
                </a:lnTo>
                <a:lnTo>
                  <a:pt x="196453" y="169664"/>
                </a:lnTo>
                <a:lnTo>
                  <a:pt x="205383" y="187523"/>
                </a:lnTo>
                <a:lnTo>
                  <a:pt x="214312" y="214312"/>
                </a:lnTo>
                <a:lnTo>
                  <a:pt x="223242" y="232172"/>
                </a:lnTo>
                <a:lnTo>
                  <a:pt x="232172" y="250031"/>
                </a:lnTo>
                <a:lnTo>
                  <a:pt x="241101" y="258961"/>
                </a:lnTo>
                <a:lnTo>
                  <a:pt x="241101" y="267891"/>
                </a:lnTo>
                <a:lnTo>
                  <a:pt x="250031" y="276820"/>
                </a:lnTo>
                <a:lnTo>
                  <a:pt x="258961" y="276820"/>
                </a:lnTo>
                <a:lnTo>
                  <a:pt x="258961" y="276820"/>
                </a:lnTo>
                <a:lnTo>
                  <a:pt x="258961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956101" y="1616273"/>
            <a:ext cx="116087" cy="178594"/>
          </a:xfrm>
          <a:custGeom>
            <a:avLst/>
            <a:gdLst/>
            <a:ahLst/>
            <a:cxnLst/>
            <a:rect l="0" t="0" r="0" b="0"/>
            <a:pathLst>
              <a:path w="116087" h="178594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6250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8930" y="160734"/>
                </a:lnTo>
                <a:lnTo>
                  <a:pt x="8930" y="16073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9" y="160734"/>
                </a:lnTo>
                <a:lnTo>
                  <a:pt x="53578" y="151804"/>
                </a:lnTo>
                <a:lnTo>
                  <a:pt x="53578" y="142875"/>
                </a:lnTo>
                <a:lnTo>
                  <a:pt x="62508" y="125015"/>
                </a:lnTo>
                <a:lnTo>
                  <a:pt x="71438" y="107156"/>
                </a:lnTo>
                <a:lnTo>
                  <a:pt x="80367" y="89297"/>
                </a:lnTo>
                <a:lnTo>
                  <a:pt x="80367" y="71437"/>
                </a:lnTo>
                <a:lnTo>
                  <a:pt x="80367" y="44648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89297" y="35718"/>
                </a:lnTo>
                <a:lnTo>
                  <a:pt x="89297" y="53578"/>
                </a:lnTo>
                <a:lnTo>
                  <a:pt x="89297" y="80367"/>
                </a:lnTo>
                <a:lnTo>
                  <a:pt x="89297" y="98226"/>
                </a:lnTo>
                <a:lnTo>
                  <a:pt x="98227" y="125015"/>
                </a:lnTo>
                <a:lnTo>
                  <a:pt x="98227" y="142875"/>
                </a:lnTo>
                <a:lnTo>
                  <a:pt x="107156" y="15180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16086" y="178593"/>
                </a:lnTo>
                <a:lnTo>
                  <a:pt x="116086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25765" y="1410890"/>
            <a:ext cx="53579" cy="366118"/>
          </a:xfrm>
          <a:custGeom>
            <a:avLst/>
            <a:gdLst/>
            <a:ahLst/>
            <a:cxnLst/>
            <a:rect l="0" t="0" r="0" b="0"/>
            <a:pathLst>
              <a:path w="53579" h="366118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17860" y="142875"/>
                </a:lnTo>
                <a:lnTo>
                  <a:pt x="17860" y="169664"/>
                </a:lnTo>
                <a:lnTo>
                  <a:pt x="26789" y="205383"/>
                </a:lnTo>
                <a:lnTo>
                  <a:pt x="26789" y="241101"/>
                </a:lnTo>
                <a:lnTo>
                  <a:pt x="35719" y="267891"/>
                </a:lnTo>
                <a:lnTo>
                  <a:pt x="35719" y="294680"/>
                </a:lnTo>
                <a:lnTo>
                  <a:pt x="35719" y="312539"/>
                </a:lnTo>
                <a:lnTo>
                  <a:pt x="44649" y="330398"/>
                </a:lnTo>
                <a:lnTo>
                  <a:pt x="44649" y="348258"/>
                </a:lnTo>
                <a:lnTo>
                  <a:pt x="44649" y="357187"/>
                </a:lnTo>
                <a:lnTo>
                  <a:pt x="53578" y="366117"/>
                </a:lnTo>
                <a:lnTo>
                  <a:pt x="53578" y="366117"/>
                </a:lnTo>
                <a:lnTo>
                  <a:pt x="53578" y="366117"/>
                </a:lnTo>
                <a:lnTo>
                  <a:pt x="53578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98976" y="1526976"/>
            <a:ext cx="89298" cy="62509"/>
          </a:xfrm>
          <a:custGeom>
            <a:avLst/>
            <a:gdLst/>
            <a:ahLst/>
            <a:cxnLst/>
            <a:rect l="0" t="0" r="0" b="0"/>
            <a:pathLst>
              <a:path w="89298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44648"/>
                </a:lnTo>
                <a:lnTo>
                  <a:pt x="26789" y="35719"/>
                </a:lnTo>
                <a:lnTo>
                  <a:pt x="44649" y="26789"/>
                </a:lnTo>
                <a:lnTo>
                  <a:pt x="53578" y="17859"/>
                </a:lnTo>
                <a:lnTo>
                  <a:pt x="71438" y="893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66867" y="1321593"/>
            <a:ext cx="62509" cy="383978"/>
          </a:xfrm>
          <a:custGeom>
            <a:avLst/>
            <a:gdLst/>
            <a:ahLst/>
            <a:cxnLst/>
            <a:rect l="0" t="0" r="0" b="0"/>
            <a:pathLst>
              <a:path w="62509" h="38397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80367"/>
                </a:lnTo>
                <a:lnTo>
                  <a:pt x="17859" y="116086"/>
                </a:lnTo>
                <a:lnTo>
                  <a:pt x="26789" y="151805"/>
                </a:lnTo>
                <a:lnTo>
                  <a:pt x="26789" y="196453"/>
                </a:lnTo>
                <a:lnTo>
                  <a:pt x="26789" y="232172"/>
                </a:lnTo>
                <a:lnTo>
                  <a:pt x="35718" y="267891"/>
                </a:lnTo>
                <a:lnTo>
                  <a:pt x="44648" y="294680"/>
                </a:lnTo>
                <a:lnTo>
                  <a:pt x="44648" y="330398"/>
                </a:lnTo>
                <a:lnTo>
                  <a:pt x="53578" y="348258"/>
                </a:lnTo>
                <a:lnTo>
                  <a:pt x="53578" y="366117"/>
                </a:lnTo>
                <a:lnTo>
                  <a:pt x="62508" y="375047"/>
                </a:lnTo>
                <a:lnTo>
                  <a:pt x="62508" y="375047"/>
                </a:lnTo>
                <a:lnTo>
                  <a:pt x="62508" y="383977"/>
                </a:lnTo>
                <a:lnTo>
                  <a:pt x="62508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66867" y="1375171"/>
            <a:ext cx="151805" cy="232173"/>
          </a:xfrm>
          <a:custGeom>
            <a:avLst/>
            <a:gdLst/>
            <a:ahLst/>
            <a:cxnLst/>
            <a:rect l="0" t="0" r="0" b="0"/>
            <a:pathLst>
              <a:path w="151805" h="232173">
                <a:moveTo>
                  <a:pt x="98226" y="0"/>
                </a:moveTo>
                <a:lnTo>
                  <a:pt x="9822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17860"/>
                </a:lnTo>
                <a:lnTo>
                  <a:pt x="98226" y="35719"/>
                </a:lnTo>
                <a:lnTo>
                  <a:pt x="89297" y="44649"/>
                </a:lnTo>
                <a:lnTo>
                  <a:pt x="80367" y="62508"/>
                </a:lnTo>
                <a:lnTo>
                  <a:pt x="71437" y="80367"/>
                </a:lnTo>
                <a:lnTo>
                  <a:pt x="62508" y="89297"/>
                </a:lnTo>
                <a:lnTo>
                  <a:pt x="53578" y="98227"/>
                </a:lnTo>
                <a:lnTo>
                  <a:pt x="35718" y="116086"/>
                </a:lnTo>
                <a:lnTo>
                  <a:pt x="26789" y="125016"/>
                </a:lnTo>
                <a:lnTo>
                  <a:pt x="17859" y="125016"/>
                </a:lnTo>
                <a:lnTo>
                  <a:pt x="8929" y="133945"/>
                </a:lnTo>
                <a:lnTo>
                  <a:pt x="8929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42875"/>
                </a:lnTo>
                <a:lnTo>
                  <a:pt x="8929" y="151805"/>
                </a:lnTo>
                <a:lnTo>
                  <a:pt x="17859" y="151805"/>
                </a:lnTo>
                <a:lnTo>
                  <a:pt x="26789" y="160735"/>
                </a:lnTo>
                <a:lnTo>
                  <a:pt x="35718" y="169664"/>
                </a:lnTo>
                <a:lnTo>
                  <a:pt x="44648" y="178594"/>
                </a:lnTo>
                <a:lnTo>
                  <a:pt x="53578" y="178594"/>
                </a:lnTo>
                <a:lnTo>
                  <a:pt x="71437" y="196453"/>
                </a:lnTo>
                <a:lnTo>
                  <a:pt x="80367" y="205383"/>
                </a:lnTo>
                <a:lnTo>
                  <a:pt x="98226" y="205383"/>
                </a:lnTo>
                <a:lnTo>
                  <a:pt x="116086" y="214313"/>
                </a:lnTo>
                <a:lnTo>
                  <a:pt x="125015" y="223242"/>
                </a:lnTo>
                <a:lnTo>
                  <a:pt x="133945" y="223242"/>
                </a:lnTo>
                <a:lnTo>
                  <a:pt x="142875" y="232172"/>
                </a:lnTo>
                <a:lnTo>
                  <a:pt x="142875" y="232172"/>
                </a:lnTo>
                <a:lnTo>
                  <a:pt x="151804" y="232172"/>
                </a:lnTo>
                <a:lnTo>
                  <a:pt x="151804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527601" y="1464468"/>
            <a:ext cx="35720" cy="133946"/>
          </a:xfrm>
          <a:custGeom>
            <a:avLst/>
            <a:gdLst/>
            <a:ahLst/>
            <a:cxnLst/>
            <a:rect l="0" t="0" r="0" b="0"/>
            <a:pathLst>
              <a:path w="35720" h="133946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25016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518671" y="137517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572250" y="1410890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0" y="8930"/>
                </a:moveTo>
                <a:lnTo>
                  <a:pt x="0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8" y="89297"/>
                </a:lnTo>
                <a:lnTo>
                  <a:pt x="44648" y="98226"/>
                </a:lnTo>
                <a:lnTo>
                  <a:pt x="44648" y="116086"/>
                </a:lnTo>
                <a:lnTo>
                  <a:pt x="53578" y="133945"/>
                </a:lnTo>
                <a:lnTo>
                  <a:pt x="53578" y="142875"/>
                </a:lnTo>
                <a:lnTo>
                  <a:pt x="53578" y="151805"/>
                </a:lnTo>
                <a:lnTo>
                  <a:pt x="62507" y="151805"/>
                </a:lnTo>
                <a:lnTo>
                  <a:pt x="62507" y="151805"/>
                </a:lnTo>
                <a:lnTo>
                  <a:pt x="62507" y="151805"/>
                </a:lnTo>
                <a:lnTo>
                  <a:pt x="62507" y="151805"/>
                </a:lnTo>
                <a:lnTo>
                  <a:pt x="62507" y="142875"/>
                </a:lnTo>
                <a:lnTo>
                  <a:pt x="53578" y="133945"/>
                </a:lnTo>
                <a:lnTo>
                  <a:pt x="53578" y="116086"/>
                </a:lnTo>
                <a:lnTo>
                  <a:pt x="53578" y="98226"/>
                </a:lnTo>
                <a:lnTo>
                  <a:pt x="53578" y="71437"/>
                </a:lnTo>
                <a:lnTo>
                  <a:pt x="53578" y="53578"/>
                </a:lnTo>
                <a:lnTo>
                  <a:pt x="53578" y="35719"/>
                </a:lnTo>
                <a:lnTo>
                  <a:pt x="62507" y="17859"/>
                </a:lnTo>
                <a:lnTo>
                  <a:pt x="62507" y="893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107156" y="8930"/>
                </a:lnTo>
                <a:lnTo>
                  <a:pt x="116085" y="17859"/>
                </a:lnTo>
                <a:lnTo>
                  <a:pt x="125015" y="26789"/>
                </a:lnTo>
                <a:lnTo>
                  <a:pt x="133945" y="35719"/>
                </a:lnTo>
                <a:lnTo>
                  <a:pt x="142875" y="53578"/>
                </a:lnTo>
                <a:lnTo>
                  <a:pt x="151804" y="71437"/>
                </a:lnTo>
                <a:lnTo>
                  <a:pt x="151804" y="89297"/>
                </a:lnTo>
                <a:lnTo>
                  <a:pt x="160734" y="98226"/>
                </a:lnTo>
                <a:lnTo>
                  <a:pt x="160734" y="107156"/>
                </a:lnTo>
                <a:lnTo>
                  <a:pt x="160734" y="116086"/>
                </a:lnTo>
                <a:lnTo>
                  <a:pt x="160734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741914" y="1214437"/>
            <a:ext cx="169665" cy="330399"/>
          </a:xfrm>
          <a:custGeom>
            <a:avLst/>
            <a:gdLst/>
            <a:ahLst/>
            <a:cxnLst/>
            <a:rect l="0" t="0" r="0" b="0"/>
            <a:pathLst>
              <a:path w="169665" h="330399">
                <a:moveTo>
                  <a:pt x="107156" y="205383"/>
                </a:moveTo>
                <a:lnTo>
                  <a:pt x="107156" y="205383"/>
                </a:lnTo>
                <a:lnTo>
                  <a:pt x="107156" y="196453"/>
                </a:lnTo>
                <a:lnTo>
                  <a:pt x="107156" y="196453"/>
                </a:lnTo>
                <a:lnTo>
                  <a:pt x="116086" y="187523"/>
                </a:lnTo>
                <a:lnTo>
                  <a:pt x="116086" y="169664"/>
                </a:lnTo>
                <a:lnTo>
                  <a:pt x="107156" y="160734"/>
                </a:lnTo>
                <a:lnTo>
                  <a:pt x="107156" y="151805"/>
                </a:lnTo>
                <a:lnTo>
                  <a:pt x="98226" y="142875"/>
                </a:lnTo>
                <a:lnTo>
                  <a:pt x="89296" y="133945"/>
                </a:lnTo>
                <a:lnTo>
                  <a:pt x="71437" y="133945"/>
                </a:lnTo>
                <a:lnTo>
                  <a:pt x="62507" y="142875"/>
                </a:lnTo>
                <a:lnTo>
                  <a:pt x="44648" y="142875"/>
                </a:lnTo>
                <a:lnTo>
                  <a:pt x="35718" y="151805"/>
                </a:lnTo>
                <a:lnTo>
                  <a:pt x="17859" y="169664"/>
                </a:lnTo>
                <a:lnTo>
                  <a:pt x="8929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8929" y="250031"/>
                </a:lnTo>
                <a:lnTo>
                  <a:pt x="8929" y="250031"/>
                </a:lnTo>
                <a:lnTo>
                  <a:pt x="17859" y="258961"/>
                </a:lnTo>
                <a:lnTo>
                  <a:pt x="26789" y="258961"/>
                </a:lnTo>
                <a:lnTo>
                  <a:pt x="35718" y="250031"/>
                </a:lnTo>
                <a:lnTo>
                  <a:pt x="44648" y="241101"/>
                </a:lnTo>
                <a:lnTo>
                  <a:pt x="53578" y="232172"/>
                </a:lnTo>
                <a:lnTo>
                  <a:pt x="62507" y="214312"/>
                </a:lnTo>
                <a:lnTo>
                  <a:pt x="71437" y="196453"/>
                </a:lnTo>
                <a:lnTo>
                  <a:pt x="80367" y="169664"/>
                </a:lnTo>
                <a:lnTo>
                  <a:pt x="89296" y="142875"/>
                </a:lnTo>
                <a:lnTo>
                  <a:pt x="98226" y="116086"/>
                </a:lnTo>
                <a:lnTo>
                  <a:pt x="98226" y="89297"/>
                </a:lnTo>
                <a:lnTo>
                  <a:pt x="98226" y="71438"/>
                </a:lnTo>
                <a:lnTo>
                  <a:pt x="98226" y="53578"/>
                </a:lnTo>
                <a:lnTo>
                  <a:pt x="98226" y="35719"/>
                </a:lnTo>
                <a:lnTo>
                  <a:pt x="89296" y="26789"/>
                </a:lnTo>
                <a:lnTo>
                  <a:pt x="89296" y="17859"/>
                </a:lnTo>
                <a:lnTo>
                  <a:pt x="89296" y="8930"/>
                </a:lnTo>
                <a:lnTo>
                  <a:pt x="89296" y="893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44648"/>
                </a:lnTo>
                <a:lnTo>
                  <a:pt x="80367" y="71438"/>
                </a:lnTo>
                <a:lnTo>
                  <a:pt x="89296" y="98227"/>
                </a:lnTo>
                <a:lnTo>
                  <a:pt x="89296" y="133945"/>
                </a:lnTo>
                <a:lnTo>
                  <a:pt x="98226" y="160734"/>
                </a:lnTo>
                <a:lnTo>
                  <a:pt x="116086" y="196453"/>
                </a:lnTo>
                <a:lnTo>
                  <a:pt x="125015" y="223242"/>
                </a:lnTo>
                <a:lnTo>
                  <a:pt x="133945" y="258961"/>
                </a:lnTo>
                <a:lnTo>
                  <a:pt x="142875" y="276820"/>
                </a:lnTo>
                <a:lnTo>
                  <a:pt x="151804" y="294679"/>
                </a:lnTo>
                <a:lnTo>
                  <a:pt x="160734" y="312539"/>
                </a:lnTo>
                <a:lnTo>
                  <a:pt x="160734" y="321469"/>
                </a:lnTo>
                <a:lnTo>
                  <a:pt x="160734" y="330398"/>
                </a:lnTo>
                <a:lnTo>
                  <a:pt x="160734" y="330398"/>
                </a:lnTo>
                <a:lnTo>
                  <a:pt x="169664" y="330398"/>
                </a:lnTo>
                <a:lnTo>
                  <a:pt x="169664" y="3303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518671" y="137517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688210" y="2143124"/>
            <a:ext cx="98228" cy="196454"/>
          </a:xfrm>
          <a:custGeom>
            <a:avLst/>
            <a:gdLst/>
            <a:ahLst/>
            <a:cxnLst/>
            <a:rect l="0" t="0" r="0" b="0"/>
            <a:pathLst>
              <a:path w="98228" h="196454">
                <a:moveTo>
                  <a:pt x="26790" y="8930"/>
                </a:moveTo>
                <a:lnTo>
                  <a:pt x="1786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8930" y="169664"/>
                </a:lnTo>
                <a:lnTo>
                  <a:pt x="17860" y="187524"/>
                </a:lnTo>
                <a:lnTo>
                  <a:pt x="26790" y="196453"/>
                </a:lnTo>
                <a:lnTo>
                  <a:pt x="44649" y="196453"/>
                </a:lnTo>
                <a:lnTo>
                  <a:pt x="53579" y="187524"/>
                </a:lnTo>
                <a:lnTo>
                  <a:pt x="62508" y="178594"/>
                </a:lnTo>
                <a:lnTo>
                  <a:pt x="71438" y="160735"/>
                </a:lnTo>
                <a:lnTo>
                  <a:pt x="80368" y="142875"/>
                </a:lnTo>
                <a:lnTo>
                  <a:pt x="89297" y="125016"/>
                </a:lnTo>
                <a:lnTo>
                  <a:pt x="98227" y="98227"/>
                </a:lnTo>
                <a:lnTo>
                  <a:pt x="98227" y="80367"/>
                </a:lnTo>
                <a:lnTo>
                  <a:pt x="89297" y="53578"/>
                </a:lnTo>
                <a:lnTo>
                  <a:pt x="80368" y="35719"/>
                </a:lnTo>
                <a:lnTo>
                  <a:pt x="71438" y="17860"/>
                </a:lnTo>
                <a:lnTo>
                  <a:pt x="62508" y="8930"/>
                </a:lnTo>
                <a:lnTo>
                  <a:pt x="5357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48945" y="2000249"/>
            <a:ext cx="98227" cy="312540"/>
          </a:xfrm>
          <a:custGeom>
            <a:avLst/>
            <a:gdLst/>
            <a:ahLst/>
            <a:cxnLst/>
            <a:rect l="0" t="0" r="0" b="0"/>
            <a:pathLst>
              <a:path w="98227" h="312540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17859" y="187524"/>
                </a:lnTo>
                <a:lnTo>
                  <a:pt x="35719" y="214313"/>
                </a:lnTo>
                <a:lnTo>
                  <a:pt x="44648" y="241102"/>
                </a:lnTo>
                <a:lnTo>
                  <a:pt x="62508" y="267891"/>
                </a:lnTo>
                <a:lnTo>
                  <a:pt x="80367" y="285750"/>
                </a:lnTo>
                <a:lnTo>
                  <a:pt x="89297" y="294680"/>
                </a:lnTo>
                <a:lnTo>
                  <a:pt x="98226" y="303610"/>
                </a:lnTo>
                <a:lnTo>
                  <a:pt x="98226" y="312539"/>
                </a:lnTo>
                <a:lnTo>
                  <a:pt x="98226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31085" y="2160984"/>
            <a:ext cx="44650" cy="44649"/>
          </a:xfrm>
          <a:custGeom>
            <a:avLst/>
            <a:gdLst/>
            <a:ahLst/>
            <a:cxnLst/>
            <a:rect l="0" t="0" r="0" b="0"/>
            <a:pathLst>
              <a:path w="44650" h="44649">
                <a:moveTo>
                  <a:pt x="0" y="4464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17860" y="26789"/>
                </a:lnTo>
                <a:lnTo>
                  <a:pt x="26790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232921" y="1902023"/>
            <a:ext cx="187525" cy="419696"/>
          </a:xfrm>
          <a:custGeom>
            <a:avLst/>
            <a:gdLst/>
            <a:ahLst/>
            <a:cxnLst/>
            <a:rect l="0" t="0" r="0" b="0"/>
            <a:pathLst>
              <a:path w="187525" h="419696">
                <a:moveTo>
                  <a:pt x="89297" y="26789"/>
                </a:moveTo>
                <a:lnTo>
                  <a:pt x="89297" y="26789"/>
                </a:lnTo>
                <a:lnTo>
                  <a:pt x="80368" y="17859"/>
                </a:lnTo>
                <a:lnTo>
                  <a:pt x="80368" y="17859"/>
                </a:lnTo>
                <a:lnTo>
                  <a:pt x="80368" y="17859"/>
                </a:lnTo>
                <a:lnTo>
                  <a:pt x="80368" y="17859"/>
                </a:lnTo>
                <a:lnTo>
                  <a:pt x="71438" y="17859"/>
                </a:lnTo>
                <a:lnTo>
                  <a:pt x="53579" y="35718"/>
                </a:lnTo>
                <a:lnTo>
                  <a:pt x="44649" y="44648"/>
                </a:lnTo>
                <a:lnTo>
                  <a:pt x="26789" y="71437"/>
                </a:lnTo>
                <a:lnTo>
                  <a:pt x="17860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17860" y="178593"/>
                </a:lnTo>
                <a:lnTo>
                  <a:pt x="26789" y="169664"/>
                </a:lnTo>
                <a:lnTo>
                  <a:pt x="44649" y="160734"/>
                </a:lnTo>
                <a:lnTo>
                  <a:pt x="53579" y="142875"/>
                </a:lnTo>
                <a:lnTo>
                  <a:pt x="62508" y="125015"/>
                </a:lnTo>
                <a:lnTo>
                  <a:pt x="71438" y="107156"/>
                </a:lnTo>
                <a:lnTo>
                  <a:pt x="80368" y="80367"/>
                </a:lnTo>
                <a:lnTo>
                  <a:pt x="89297" y="62508"/>
                </a:lnTo>
                <a:lnTo>
                  <a:pt x="89297" y="44648"/>
                </a:lnTo>
                <a:lnTo>
                  <a:pt x="89297" y="26789"/>
                </a:lnTo>
                <a:lnTo>
                  <a:pt x="89297" y="8929"/>
                </a:lnTo>
                <a:lnTo>
                  <a:pt x="89297" y="8929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44648"/>
                </a:lnTo>
                <a:lnTo>
                  <a:pt x="98227" y="62508"/>
                </a:lnTo>
                <a:lnTo>
                  <a:pt x="107157" y="89297"/>
                </a:lnTo>
                <a:lnTo>
                  <a:pt x="116086" y="125015"/>
                </a:lnTo>
                <a:lnTo>
                  <a:pt x="125016" y="151804"/>
                </a:lnTo>
                <a:lnTo>
                  <a:pt x="142875" y="187523"/>
                </a:lnTo>
                <a:lnTo>
                  <a:pt x="151805" y="223242"/>
                </a:lnTo>
                <a:lnTo>
                  <a:pt x="169664" y="250031"/>
                </a:lnTo>
                <a:lnTo>
                  <a:pt x="178594" y="285750"/>
                </a:lnTo>
                <a:lnTo>
                  <a:pt x="187524" y="312539"/>
                </a:lnTo>
                <a:lnTo>
                  <a:pt x="187524" y="330398"/>
                </a:lnTo>
                <a:lnTo>
                  <a:pt x="187524" y="357187"/>
                </a:lnTo>
                <a:lnTo>
                  <a:pt x="187524" y="375047"/>
                </a:lnTo>
                <a:lnTo>
                  <a:pt x="178594" y="392906"/>
                </a:lnTo>
                <a:lnTo>
                  <a:pt x="160735" y="401836"/>
                </a:lnTo>
                <a:lnTo>
                  <a:pt x="151805" y="410765"/>
                </a:lnTo>
                <a:lnTo>
                  <a:pt x="133946" y="419695"/>
                </a:lnTo>
                <a:lnTo>
                  <a:pt x="116086" y="419695"/>
                </a:lnTo>
                <a:lnTo>
                  <a:pt x="98227" y="419695"/>
                </a:lnTo>
                <a:lnTo>
                  <a:pt x="71438" y="410765"/>
                </a:lnTo>
                <a:lnTo>
                  <a:pt x="53579" y="401836"/>
                </a:lnTo>
                <a:lnTo>
                  <a:pt x="35719" y="392906"/>
                </a:lnTo>
                <a:lnTo>
                  <a:pt x="26789" y="383976"/>
                </a:lnTo>
                <a:lnTo>
                  <a:pt x="17860" y="375047"/>
                </a:lnTo>
                <a:lnTo>
                  <a:pt x="17860" y="375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38304" y="1884163"/>
            <a:ext cx="107157" cy="205384"/>
          </a:xfrm>
          <a:custGeom>
            <a:avLst/>
            <a:gdLst/>
            <a:ahLst/>
            <a:cxnLst/>
            <a:rect l="0" t="0" r="0" b="0"/>
            <a:pathLst>
              <a:path w="107157" h="205384">
                <a:moveTo>
                  <a:pt x="8930" y="44649"/>
                </a:moveTo>
                <a:lnTo>
                  <a:pt x="893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87524"/>
                </a:lnTo>
                <a:lnTo>
                  <a:pt x="17860" y="196453"/>
                </a:lnTo>
                <a:lnTo>
                  <a:pt x="26789" y="196453"/>
                </a:lnTo>
                <a:lnTo>
                  <a:pt x="35719" y="205383"/>
                </a:lnTo>
                <a:lnTo>
                  <a:pt x="53578" y="196453"/>
                </a:lnTo>
                <a:lnTo>
                  <a:pt x="62508" y="187524"/>
                </a:lnTo>
                <a:lnTo>
                  <a:pt x="80367" y="178594"/>
                </a:lnTo>
                <a:lnTo>
                  <a:pt x="89297" y="160735"/>
                </a:lnTo>
                <a:lnTo>
                  <a:pt x="98227" y="133946"/>
                </a:lnTo>
                <a:lnTo>
                  <a:pt x="107156" y="116086"/>
                </a:lnTo>
                <a:lnTo>
                  <a:pt x="107156" y="89297"/>
                </a:lnTo>
                <a:lnTo>
                  <a:pt x="107156" y="62508"/>
                </a:lnTo>
                <a:lnTo>
                  <a:pt x="107156" y="35719"/>
                </a:lnTo>
                <a:lnTo>
                  <a:pt x="98227" y="17860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554390" y="1759148"/>
            <a:ext cx="53579" cy="276821"/>
          </a:xfrm>
          <a:custGeom>
            <a:avLst/>
            <a:gdLst/>
            <a:ahLst/>
            <a:cxnLst/>
            <a:rect l="0" t="0" r="0" b="0"/>
            <a:pathLst>
              <a:path w="53579" h="27682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17860" y="160734"/>
                </a:lnTo>
                <a:lnTo>
                  <a:pt x="26789" y="187523"/>
                </a:lnTo>
                <a:lnTo>
                  <a:pt x="26789" y="214312"/>
                </a:lnTo>
                <a:lnTo>
                  <a:pt x="35719" y="241101"/>
                </a:lnTo>
                <a:lnTo>
                  <a:pt x="44649" y="258961"/>
                </a:lnTo>
                <a:lnTo>
                  <a:pt x="44649" y="267890"/>
                </a:lnTo>
                <a:lnTo>
                  <a:pt x="53578" y="276820"/>
                </a:lnTo>
                <a:lnTo>
                  <a:pt x="53578" y="276820"/>
                </a:lnTo>
                <a:lnTo>
                  <a:pt x="53578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625828" y="1687710"/>
            <a:ext cx="205383" cy="312540"/>
          </a:xfrm>
          <a:custGeom>
            <a:avLst/>
            <a:gdLst/>
            <a:ahLst/>
            <a:cxnLst/>
            <a:rect l="0" t="0" r="0" b="0"/>
            <a:pathLst>
              <a:path w="205383" h="312540">
                <a:moveTo>
                  <a:pt x="133945" y="116086"/>
                </a:moveTo>
                <a:lnTo>
                  <a:pt x="133945" y="116086"/>
                </a:lnTo>
                <a:lnTo>
                  <a:pt x="133945" y="107156"/>
                </a:lnTo>
                <a:lnTo>
                  <a:pt x="125015" y="10715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89297" y="107156"/>
                </a:lnTo>
                <a:lnTo>
                  <a:pt x="71437" y="116086"/>
                </a:lnTo>
                <a:lnTo>
                  <a:pt x="53578" y="125016"/>
                </a:lnTo>
                <a:lnTo>
                  <a:pt x="35718" y="142875"/>
                </a:lnTo>
                <a:lnTo>
                  <a:pt x="26789" y="160735"/>
                </a:lnTo>
                <a:lnTo>
                  <a:pt x="8929" y="187524"/>
                </a:lnTo>
                <a:lnTo>
                  <a:pt x="8929" y="205383"/>
                </a:lnTo>
                <a:lnTo>
                  <a:pt x="0" y="223242"/>
                </a:lnTo>
                <a:lnTo>
                  <a:pt x="8929" y="232172"/>
                </a:lnTo>
                <a:lnTo>
                  <a:pt x="8929" y="241102"/>
                </a:lnTo>
                <a:lnTo>
                  <a:pt x="26789" y="241102"/>
                </a:lnTo>
                <a:lnTo>
                  <a:pt x="35718" y="241102"/>
                </a:lnTo>
                <a:lnTo>
                  <a:pt x="53578" y="241102"/>
                </a:lnTo>
                <a:lnTo>
                  <a:pt x="71437" y="232172"/>
                </a:lnTo>
                <a:lnTo>
                  <a:pt x="89297" y="223242"/>
                </a:lnTo>
                <a:lnTo>
                  <a:pt x="98226" y="205383"/>
                </a:lnTo>
                <a:lnTo>
                  <a:pt x="107156" y="187524"/>
                </a:lnTo>
                <a:lnTo>
                  <a:pt x="125015" y="169664"/>
                </a:lnTo>
                <a:lnTo>
                  <a:pt x="133945" y="142875"/>
                </a:lnTo>
                <a:lnTo>
                  <a:pt x="133945" y="116086"/>
                </a:lnTo>
                <a:lnTo>
                  <a:pt x="142875" y="89297"/>
                </a:lnTo>
                <a:lnTo>
                  <a:pt x="142875" y="71438"/>
                </a:lnTo>
                <a:lnTo>
                  <a:pt x="142875" y="44649"/>
                </a:lnTo>
                <a:lnTo>
                  <a:pt x="142875" y="26789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25015" y="26789"/>
                </a:lnTo>
                <a:lnTo>
                  <a:pt x="125015" y="44649"/>
                </a:lnTo>
                <a:lnTo>
                  <a:pt x="125015" y="62508"/>
                </a:lnTo>
                <a:lnTo>
                  <a:pt x="125015" y="89297"/>
                </a:lnTo>
                <a:lnTo>
                  <a:pt x="133945" y="125016"/>
                </a:lnTo>
                <a:lnTo>
                  <a:pt x="142875" y="160735"/>
                </a:lnTo>
                <a:lnTo>
                  <a:pt x="151804" y="187524"/>
                </a:lnTo>
                <a:lnTo>
                  <a:pt x="160734" y="214313"/>
                </a:lnTo>
                <a:lnTo>
                  <a:pt x="169664" y="241102"/>
                </a:lnTo>
                <a:lnTo>
                  <a:pt x="178593" y="267891"/>
                </a:lnTo>
                <a:lnTo>
                  <a:pt x="187523" y="285750"/>
                </a:lnTo>
                <a:lnTo>
                  <a:pt x="196453" y="294680"/>
                </a:lnTo>
                <a:lnTo>
                  <a:pt x="205382" y="303610"/>
                </a:lnTo>
                <a:lnTo>
                  <a:pt x="205382" y="312539"/>
                </a:lnTo>
                <a:lnTo>
                  <a:pt x="205382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858000" y="1651991"/>
            <a:ext cx="160735" cy="187525"/>
          </a:xfrm>
          <a:custGeom>
            <a:avLst/>
            <a:gdLst/>
            <a:ahLst/>
            <a:cxnLst/>
            <a:rect l="0" t="0" r="0" b="0"/>
            <a:pathLst>
              <a:path w="160735" h="187525">
                <a:moveTo>
                  <a:pt x="0" y="98227"/>
                </a:moveTo>
                <a:lnTo>
                  <a:pt x="0" y="89297"/>
                </a:lnTo>
                <a:lnTo>
                  <a:pt x="0" y="80368"/>
                </a:lnTo>
                <a:lnTo>
                  <a:pt x="8929" y="71438"/>
                </a:lnTo>
                <a:lnTo>
                  <a:pt x="8929" y="62508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8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0"/>
                </a:lnTo>
                <a:lnTo>
                  <a:pt x="8036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33945" y="17860"/>
                </a:lnTo>
                <a:lnTo>
                  <a:pt x="142875" y="26790"/>
                </a:lnTo>
                <a:lnTo>
                  <a:pt x="151804" y="44649"/>
                </a:lnTo>
                <a:lnTo>
                  <a:pt x="160734" y="53579"/>
                </a:lnTo>
                <a:lnTo>
                  <a:pt x="160734" y="71438"/>
                </a:lnTo>
                <a:lnTo>
                  <a:pt x="160734" y="89297"/>
                </a:lnTo>
                <a:lnTo>
                  <a:pt x="160734" y="98227"/>
                </a:lnTo>
                <a:lnTo>
                  <a:pt x="151804" y="116086"/>
                </a:lnTo>
                <a:lnTo>
                  <a:pt x="142875" y="125016"/>
                </a:lnTo>
                <a:lnTo>
                  <a:pt x="133945" y="142875"/>
                </a:lnTo>
                <a:lnTo>
                  <a:pt x="116085" y="151805"/>
                </a:lnTo>
                <a:lnTo>
                  <a:pt x="107156" y="169665"/>
                </a:lnTo>
                <a:lnTo>
                  <a:pt x="98226" y="169665"/>
                </a:lnTo>
                <a:lnTo>
                  <a:pt x="80367" y="178594"/>
                </a:lnTo>
                <a:lnTo>
                  <a:pt x="71437" y="187524"/>
                </a:lnTo>
                <a:lnTo>
                  <a:pt x="62507" y="187524"/>
                </a:lnTo>
                <a:lnTo>
                  <a:pt x="62507" y="187524"/>
                </a:lnTo>
                <a:lnTo>
                  <a:pt x="62507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965156" y="1955601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839890" y="1553765"/>
            <a:ext cx="133946" cy="392907"/>
          </a:xfrm>
          <a:custGeom>
            <a:avLst/>
            <a:gdLst/>
            <a:ahLst/>
            <a:cxnLst/>
            <a:rect l="0" t="0" r="0" b="0"/>
            <a:pathLst>
              <a:path w="133946" h="392907">
                <a:moveTo>
                  <a:pt x="0" y="80367"/>
                </a:move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6" y="17859"/>
                </a:lnTo>
                <a:lnTo>
                  <a:pt x="125016" y="26789"/>
                </a:lnTo>
                <a:lnTo>
                  <a:pt x="133945" y="26789"/>
                </a:lnTo>
                <a:lnTo>
                  <a:pt x="133945" y="44648"/>
                </a:lnTo>
                <a:lnTo>
                  <a:pt x="133945" y="53578"/>
                </a:lnTo>
                <a:lnTo>
                  <a:pt x="133945" y="71437"/>
                </a:lnTo>
                <a:lnTo>
                  <a:pt x="133945" y="80367"/>
                </a:lnTo>
                <a:lnTo>
                  <a:pt x="133945" y="98226"/>
                </a:lnTo>
                <a:lnTo>
                  <a:pt x="133945" y="107156"/>
                </a:lnTo>
                <a:lnTo>
                  <a:pt x="133945" y="125016"/>
                </a:lnTo>
                <a:lnTo>
                  <a:pt x="125016" y="142875"/>
                </a:lnTo>
                <a:lnTo>
                  <a:pt x="116086" y="160734"/>
                </a:lnTo>
                <a:lnTo>
                  <a:pt x="116086" y="169664"/>
                </a:lnTo>
                <a:lnTo>
                  <a:pt x="107156" y="187523"/>
                </a:lnTo>
                <a:lnTo>
                  <a:pt x="98227" y="196453"/>
                </a:lnTo>
                <a:lnTo>
                  <a:pt x="89297" y="205383"/>
                </a:lnTo>
                <a:lnTo>
                  <a:pt x="80367" y="214312"/>
                </a:lnTo>
                <a:lnTo>
                  <a:pt x="71438" y="223242"/>
                </a:lnTo>
                <a:lnTo>
                  <a:pt x="62508" y="223242"/>
                </a:lnTo>
                <a:lnTo>
                  <a:pt x="53578" y="223242"/>
                </a:lnTo>
                <a:lnTo>
                  <a:pt x="44649" y="232172"/>
                </a:lnTo>
                <a:lnTo>
                  <a:pt x="44649" y="232172"/>
                </a:lnTo>
                <a:lnTo>
                  <a:pt x="44649" y="241101"/>
                </a:lnTo>
                <a:lnTo>
                  <a:pt x="35719" y="241101"/>
                </a:lnTo>
                <a:lnTo>
                  <a:pt x="35719" y="250031"/>
                </a:lnTo>
                <a:lnTo>
                  <a:pt x="35719" y="258961"/>
                </a:lnTo>
                <a:lnTo>
                  <a:pt x="35719" y="267891"/>
                </a:lnTo>
                <a:lnTo>
                  <a:pt x="35719" y="276820"/>
                </a:lnTo>
                <a:lnTo>
                  <a:pt x="44649" y="294680"/>
                </a:lnTo>
                <a:lnTo>
                  <a:pt x="44649" y="312539"/>
                </a:lnTo>
                <a:lnTo>
                  <a:pt x="44649" y="321469"/>
                </a:lnTo>
                <a:lnTo>
                  <a:pt x="44649" y="330398"/>
                </a:lnTo>
                <a:lnTo>
                  <a:pt x="53578" y="348258"/>
                </a:lnTo>
                <a:lnTo>
                  <a:pt x="53578" y="357187"/>
                </a:lnTo>
                <a:lnTo>
                  <a:pt x="53578" y="366117"/>
                </a:lnTo>
                <a:lnTo>
                  <a:pt x="53578" y="375047"/>
                </a:lnTo>
                <a:lnTo>
                  <a:pt x="53578" y="383976"/>
                </a:lnTo>
                <a:lnTo>
                  <a:pt x="53578" y="383976"/>
                </a:lnTo>
                <a:lnTo>
                  <a:pt x="53578" y="392906"/>
                </a:lnTo>
                <a:lnTo>
                  <a:pt x="53578" y="3929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884539" y="2080616"/>
            <a:ext cx="35719" cy="62509"/>
          </a:xfrm>
          <a:custGeom>
            <a:avLst/>
            <a:gdLst/>
            <a:ahLst/>
            <a:cxnLst/>
            <a:rect l="0" t="0" r="0" b="0"/>
            <a:pathLst>
              <a:path w="35719" h="62509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53579"/>
                </a:lnTo>
                <a:lnTo>
                  <a:pt x="17859" y="53579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8" y="26790"/>
                </a:lnTo>
                <a:lnTo>
                  <a:pt x="35718" y="17860"/>
                </a:lnTo>
                <a:lnTo>
                  <a:pt x="35718" y="8930"/>
                </a:ln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053828" y="6223991"/>
            <a:ext cx="651868" cy="53579"/>
          </a:xfrm>
          <a:custGeom>
            <a:avLst/>
            <a:gdLst/>
            <a:ahLst/>
            <a:cxnLst/>
            <a:rect l="0" t="0" r="0" b="0"/>
            <a:pathLst>
              <a:path w="651868" h="53579">
                <a:moveTo>
                  <a:pt x="0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62507" y="17859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6" y="17859"/>
                </a:lnTo>
                <a:lnTo>
                  <a:pt x="116086" y="17859"/>
                </a:lnTo>
                <a:lnTo>
                  <a:pt x="125015" y="17859"/>
                </a:lnTo>
                <a:lnTo>
                  <a:pt x="142875" y="17859"/>
                </a:lnTo>
                <a:lnTo>
                  <a:pt x="151804" y="17859"/>
                </a:lnTo>
                <a:lnTo>
                  <a:pt x="169664" y="17859"/>
                </a:lnTo>
                <a:lnTo>
                  <a:pt x="187523" y="17859"/>
                </a:lnTo>
                <a:lnTo>
                  <a:pt x="205382" y="26789"/>
                </a:lnTo>
                <a:lnTo>
                  <a:pt x="214312" y="26789"/>
                </a:lnTo>
                <a:lnTo>
                  <a:pt x="232172" y="26789"/>
                </a:lnTo>
                <a:lnTo>
                  <a:pt x="250031" y="26789"/>
                </a:lnTo>
                <a:lnTo>
                  <a:pt x="267890" y="26789"/>
                </a:lnTo>
                <a:lnTo>
                  <a:pt x="285750" y="26789"/>
                </a:lnTo>
                <a:lnTo>
                  <a:pt x="303609" y="26789"/>
                </a:lnTo>
                <a:lnTo>
                  <a:pt x="321468" y="35719"/>
                </a:lnTo>
                <a:lnTo>
                  <a:pt x="339328" y="35719"/>
                </a:lnTo>
                <a:lnTo>
                  <a:pt x="357187" y="35719"/>
                </a:lnTo>
                <a:lnTo>
                  <a:pt x="375047" y="35719"/>
                </a:lnTo>
                <a:lnTo>
                  <a:pt x="392906" y="35719"/>
                </a:lnTo>
                <a:lnTo>
                  <a:pt x="401836" y="35719"/>
                </a:lnTo>
                <a:lnTo>
                  <a:pt x="419695" y="35719"/>
                </a:lnTo>
                <a:lnTo>
                  <a:pt x="428625" y="35719"/>
                </a:lnTo>
                <a:lnTo>
                  <a:pt x="446484" y="44648"/>
                </a:lnTo>
                <a:lnTo>
                  <a:pt x="464343" y="44648"/>
                </a:lnTo>
                <a:lnTo>
                  <a:pt x="473273" y="44648"/>
                </a:lnTo>
                <a:lnTo>
                  <a:pt x="491132" y="44648"/>
                </a:lnTo>
                <a:lnTo>
                  <a:pt x="508992" y="44648"/>
                </a:lnTo>
                <a:lnTo>
                  <a:pt x="517922" y="44648"/>
                </a:lnTo>
                <a:lnTo>
                  <a:pt x="526851" y="44648"/>
                </a:lnTo>
                <a:lnTo>
                  <a:pt x="544711" y="53578"/>
                </a:lnTo>
                <a:lnTo>
                  <a:pt x="553640" y="53578"/>
                </a:lnTo>
                <a:lnTo>
                  <a:pt x="571500" y="53578"/>
                </a:lnTo>
                <a:lnTo>
                  <a:pt x="580429" y="53578"/>
                </a:lnTo>
                <a:lnTo>
                  <a:pt x="589359" y="53578"/>
                </a:lnTo>
                <a:lnTo>
                  <a:pt x="598289" y="53578"/>
                </a:lnTo>
                <a:lnTo>
                  <a:pt x="607218" y="53578"/>
                </a:lnTo>
                <a:lnTo>
                  <a:pt x="616148" y="53578"/>
                </a:lnTo>
                <a:lnTo>
                  <a:pt x="625078" y="53578"/>
                </a:lnTo>
                <a:lnTo>
                  <a:pt x="634007" y="53578"/>
                </a:lnTo>
                <a:lnTo>
                  <a:pt x="642937" y="53578"/>
                </a:lnTo>
                <a:lnTo>
                  <a:pt x="642937" y="53578"/>
                </a:lnTo>
                <a:lnTo>
                  <a:pt x="651867" y="53578"/>
                </a:lnTo>
                <a:lnTo>
                  <a:pt x="651867" y="53578"/>
                </a:lnTo>
                <a:lnTo>
                  <a:pt x="651867" y="53578"/>
                </a:lnTo>
                <a:lnTo>
                  <a:pt x="651867" y="53578"/>
                </a:lnTo>
                <a:lnTo>
                  <a:pt x="651867" y="53578"/>
                </a:lnTo>
                <a:lnTo>
                  <a:pt x="651867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196953" y="2160984"/>
            <a:ext cx="437555" cy="8930"/>
          </a:xfrm>
          <a:custGeom>
            <a:avLst/>
            <a:gdLst/>
            <a:ahLst/>
            <a:cxnLst/>
            <a:rect l="0" t="0" r="0" b="0"/>
            <a:pathLst>
              <a:path w="437555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2" y="0"/>
                </a:lnTo>
                <a:lnTo>
                  <a:pt x="223242" y="0"/>
                </a:lnTo>
                <a:lnTo>
                  <a:pt x="232172" y="0"/>
                </a:lnTo>
                <a:lnTo>
                  <a:pt x="250031" y="0"/>
                </a:lnTo>
                <a:lnTo>
                  <a:pt x="258961" y="0"/>
                </a:lnTo>
                <a:lnTo>
                  <a:pt x="276820" y="0"/>
                </a:lnTo>
                <a:lnTo>
                  <a:pt x="294679" y="0"/>
                </a:lnTo>
                <a:lnTo>
                  <a:pt x="303609" y="8929"/>
                </a:lnTo>
                <a:lnTo>
                  <a:pt x="312539" y="8929"/>
                </a:lnTo>
                <a:lnTo>
                  <a:pt x="330398" y="8929"/>
                </a:lnTo>
                <a:lnTo>
                  <a:pt x="339328" y="8929"/>
                </a:lnTo>
                <a:lnTo>
                  <a:pt x="357187" y="8929"/>
                </a:lnTo>
                <a:lnTo>
                  <a:pt x="366117" y="8929"/>
                </a:lnTo>
                <a:lnTo>
                  <a:pt x="375047" y="8929"/>
                </a:lnTo>
                <a:lnTo>
                  <a:pt x="383976" y="8929"/>
                </a:lnTo>
                <a:lnTo>
                  <a:pt x="392906" y="8929"/>
                </a:lnTo>
                <a:lnTo>
                  <a:pt x="401836" y="8929"/>
                </a:lnTo>
                <a:lnTo>
                  <a:pt x="410765" y="8929"/>
                </a:lnTo>
                <a:lnTo>
                  <a:pt x="419695" y="8929"/>
                </a:lnTo>
                <a:lnTo>
                  <a:pt x="437554" y="8929"/>
                </a:lnTo>
                <a:lnTo>
                  <a:pt x="437554" y="8929"/>
                </a:lnTo>
                <a:lnTo>
                  <a:pt x="437554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794992" y="2321718"/>
            <a:ext cx="2786063" cy="4089797"/>
          </a:xfrm>
          <a:custGeom>
            <a:avLst/>
            <a:gdLst/>
            <a:ahLst/>
            <a:cxnLst/>
            <a:rect l="0" t="0" r="0" b="0"/>
            <a:pathLst>
              <a:path w="2786063" h="4089797">
                <a:moveTo>
                  <a:pt x="1857375" y="0"/>
                </a:moveTo>
                <a:lnTo>
                  <a:pt x="1866304" y="0"/>
                </a:lnTo>
                <a:lnTo>
                  <a:pt x="1866304" y="8930"/>
                </a:lnTo>
                <a:lnTo>
                  <a:pt x="1866304" y="8930"/>
                </a:lnTo>
                <a:lnTo>
                  <a:pt x="1875234" y="8930"/>
                </a:lnTo>
                <a:lnTo>
                  <a:pt x="1893093" y="17859"/>
                </a:lnTo>
                <a:lnTo>
                  <a:pt x="1902023" y="26789"/>
                </a:lnTo>
                <a:lnTo>
                  <a:pt x="1910953" y="26789"/>
                </a:lnTo>
                <a:lnTo>
                  <a:pt x="1919883" y="35719"/>
                </a:lnTo>
                <a:lnTo>
                  <a:pt x="1937742" y="44648"/>
                </a:lnTo>
                <a:lnTo>
                  <a:pt x="1946672" y="62508"/>
                </a:lnTo>
                <a:lnTo>
                  <a:pt x="1964531" y="62508"/>
                </a:lnTo>
                <a:lnTo>
                  <a:pt x="1982390" y="80367"/>
                </a:lnTo>
                <a:lnTo>
                  <a:pt x="1991320" y="89297"/>
                </a:lnTo>
                <a:lnTo>
                  <a:pt x="2009179" y="107156"/>
                </a:lnTo>
                <a:lnTo>
                  <a:pt x="2027039" y="116086"/>
                </a:lnTo>
                <a:lnTo>
                  <a:pt x="2044898" y="133946"/>
                </a:lnTo>
                <a:lnTo>
                  <a:pt x="2053828" y="151805"/>
                </a:lnTo>
                <a:lnTo>
                  <a:pt x="2071687" y="160735"/>
                </a:lnTo>
                <a:lnTo>
                  <a:pt x="2089547" y="178594"/>
                </a:lnTo>
                <a:lnTo>
                  <a:pt x="2107406" y="196453"/>
                </a:lnTo>
                <a:lnTo>
                  <a:pt x="2125265" y="214313"/>
                </a:lnTo>
                <a:lnTo>
                  <a:pt x="2143125" y="241102"/>
                </a:lnTo>
                <a:lnTo>
                  <a:pt x="2160984" y="258961"/>
                </a:lnTo>
                <a:lnTo>
                  <a:pt x="2169914" y="276821"/>
                </a:lnTo>
                <a:lnTo>
                  <a:pt x="2187773" y="303610"/>
                </a:lnTo>
                <a:lnTo>
                  <a:pt x="2205633" y="330399"/>
                </a:lnTo>
                <a:lnTo>
                  <a:pt x="2214562" y="348258"/>
                </a:lnTo>
                <a:lnTo>
                  <a:pt x="2232422" y="375047"/>
                </a:lnTo>
                <a:lnTo>
                  <a:pt x="2250281" y="401836"/>
                </a:lnTo>
                <a:lnTo>
                  <a:pt x="2259211" y="428625"/>
                </a:lnTo>
                <a:lnTo>
                  <a:pt x="2277070" y="455414"/>
                </a:lnTo>
                <a:lnTo>
                  <a:pt x="2294929" y="482203"/>
                </a:lnTo>
                <a:lnTo>
                  <a:pt x="2312789" y="508992"/>
                </a:lnTo>
                <a:lnTo>
                  <a:pt x="2321718" y="544711"/>
                </a:lnTo>
                <a:lnTo>
                  <a:pt x="2339578" y="571500"/>
                </a:lnTo>
                <a:lnTo>
                  <a:pt x="2357437" y="607219"/>
                </a:lnTo>
                <a:lnTo>
                  <a:pt x="2375297" y="634008"/>
                </a:lnTo>
                <a:lnTo>
                  <a:pt x="2393156" y="669726"/>
                </a:lnTo>
                <a:lnTo>
                  <a:pt x="2411015" y="705445"/>
                </a:lnTo>
                <a:lnTo>
                  <a:pt x="2428875" y="741164"/>
                </a:lnTo>
                <a:lnTo>
                  <a:pt x="2446734" y="776883"/>
                </a:lnTo>
                <a:lnTo>
                  <a:pt x="2455664" y="812601"/>
                </a:lnTo>
                <a:lnTo>
                  <a:pt x="2473523" y="857250"/>
                </a:lnTo>
                <a:lnTo>
                  <a:pt x="2491383" y="892969"/>
                </a:lnTo>
                <a:lnTo>
                  <a:pt x="2500312" y="928687"/>
                </a:lnTo>
                <a:lnTo>
                  <a:pt x="2518172" y="973336"/>
                </a:lnTo>
                <a:lnTo>
                  <a:pt x="2536031" y="1009055"/>
                </a:lnTo>
                <a:lnTo>
                  <a:pt x="2553890" y="1053703"/>
                </a:lnTo>
                <a:lnTo>
                  <a:pt x="2562820" y="1098351"/>
                </a:lnTo>
                <a:lnTo>
                  <a:pt x="2580679" y="1134070"/>
                </a:lnTo>
                <a:lnTo>
                  <a:pt x="2589609" y="1178719"/>
                </a:lnTo>
                <a:lnTo>
                  <a:pt x="2607468" y="1214437"/>
                </a:lnTo>
                <a:lnTo>
                  <a:pt x="2616398" y="1259086"/>
                </a:lnTo>
                <a:lnTo>
                  <a:pt x="2634258" y="1303734"/>
                </a:lnTo>
                <a:lnTo>
                  <a:pt x="2643187" y="1348383"/>
                </a:lnTo>
                <a:lnTo>
                  <a:pt x="2652117" y="1401961"/>
                </a:lnTo>
                <a:lnTo>
                  <a:pt x="2661047" y="1446609"/>
                </a:lnTo>
                <a:lnTo>
                  <a:pt x="2678906" y="1500187"/>
                </a:lnTo>
                <a:lnTo>
                  <a:pt x="2687836" y="1544836"/>
                </a:lnTo>
                <a:lnTo>
                  <a:pt x="2696765" y="1589484"/>
                </a:lnTo>
                <a:lnTo>
                  <a:pt x="2696765" y="1643062"/>
                </a:lnTo>
                <a:lnTo>
                  <a:pt x="2705695" y="1687711"/>
                </a:lnTo>
                <a:lnTo>
                  <a:pt x="2714625" y="1732359"/>
                </a:lnTo>
                <a:lnTo>
                  <a:pt x="2723554" y="1785937"/>
                </a:lnTo>
                <a:lnTo>
                  <a:pt x="2723554" y="1830586"/>
                </a:lnTo>
                <a:lnTo>
                  <a:pt x="2732484" y="1884164"/>
                </a:lnTo>
                <a:lnTo>
                  <a:pt x="2741414" y="1928812"/>
                </a:lnTo>
                <a:lnTo>
                  <a:pt x="2741414" y="1973461"/>
                </a:lnTo>
                <a:lnTo>
                  <a:pt x="2750343" y="2027039"/>
                </a:lnTo>
                <a:lnTo>
                  <a:pt x="2750343" y="2071687"/>
                </a:lnTo>
                <a:lnTo>
                  <a:pt x="2759273" y="2125265"/>
                </a:lnTo>
                <a:lnTo>
                  <a:pt x="2768203" y="2169914"/>
                </a:lnTo>
                <a:lnTo>
                  <a:pt x="2768203" y="2223492"/>
                </a:lnTo>
                <a:lnTo>
                  <a:pt x="2768203" y="2268140"/>
                </a:lnTo>
                <a:lnTo>
                  <a:pt x="2777133" y="2312789"/>
                </a:lnTo>
                <a:lnTo>
                  <a:pt x="2777133" y="2366367"/>
                </a:lnTo>
                <a:lnTo>
                  <a:pt x="2777133" y="2419945"/>
                </a:lnTo>
                <a:lnTo>
                  <a:pt x="2786062" y="2464594"/>
                </a:lnTo>
                <a:lnTo>
                  <a:pt x="2786062" y="2518172"/>
                </a:lnTo>
                <a:lnTo>
                  <a:pt x="2786062" y="2562821"/>
                </a:lnTo>
                <a:lnTo>
                  <a:pt x="2786062" y="2607469"/>
                </a:lnTo>
                <a:lnTo>
                  <a:pt x="2786062" y="2661047"/>
                </a:lnTo>
                <a:lnTo>
                  <a:pt x="2786062" y="2705696"/>
                </a:lnTo>
                <a:lnTo>
                  <a:pt x="2777133" y="2750344"/>
                </a:lnTo>
                <a:lnTo>
                  <a:pt x="2777133" y="2803922"/>
                </a:lnTo>
                <a:lnTo>
                  <a:pt x="2777133" y="2848571"/>
                </a:lnTo>
                <a:lnTo>
                  <a:pt x="2768203" y="2893219"/>
                </a:lnTo>
                <a:lnTo>
                  <a:pt x="2768203" y="2928938"/>
                </a:lnTo>
                <a:lnTo>
                  <a:pt x="2759273" y="2982516"/>
                </a:lnTo>
                <a:lnTo>
                  <a:pt x="2750343" y="3018235"/>
                </a:lnTo>
                <a:lnTo>
                  <a:pt x="2741414" y="3062883"/>
                </a:lnTo>
                <a:lnTo>
                  <a:pt x="2732484" y="3098602"/>
                </a:lnTo>
                <a:lnTo>
                  <a:pt x="2714625" y="3143250"/>
                </a:lnTo>
                <a:lnTo>
                  <a:pt x="2705695" y="3178969"/>
                </a:lnTo>
                <a:lnTo>
                  <a:pt x="2696765" y="3223617"/>
                </a:lnTo>
                <a:lnTo>
                  <a:pt x="2687836" y="3259335"/>
                </a:lnTo>
                <a:lnTo>
                  <a:pt x="2669976" y="3295054"/>
                </a:lnTo>
                <a:lnTo>
                  <a:pt x="2652117" y="3330773"/>
                </a:lnTo>
                <a:lnTo>
                  <a:pt x="2634258" y="3357562"/>
                </a:lnTo>
                <a:lnTo>
                  <a:pt x="2616398" y="3393281"/>
                </a:lnTo>
                <a:lnTo>
                  <a:pt x="2598539" y="3420070"/>
                </a:lnTo>
                <a:lnTo>
                  <a:pt x="2580679" y="3455789"/>
                </a:lnTo>
                <a:lnTo>
                  <a:pt x="2562820" y="3482578"/>
                </a:lnTo>
                <a:lnTo>
                  <a:pt x="2536031" y="3509367"/>
                </a:lnTo>
                <a:lnTo>
                  <a:pt x="2518172" y="3536156"/>
                </a:lnTo>
                <a:lnTo>
                  <a:pt x="2491383" y="3554015"/>
                </a:lnTo>
                <a:lnTo>
                  <a:pt x="2473523" y="3580804"/>
                </a:lnTo>
                <a:lnTo>
                  <a:pt x="2446734" y="3598664"/>
                </a:lnTo>
                <a:lnTo>
                  <a:pt x="2419945" y="3625453"/>
                </a:lnTo>
                <a:lnTo>
                  <a:pt x="2393156" y="3643312"/>
                </a:lnTo>
                <a:lnTo>
                  <a:pt x="2366367" y="3661171"/>
                </a:lnTo>
                <a:lnTo>
                  <a:pt x="2339578" y="3679031"/>
                </a:lnTo>
                <a:lnTo>
                  <a:pt x="2312789" y="3696890"/>
                </a:lnTo>
                <a:lnTo>
                  <a:pt x="2286000" y="3714749"/>
                </a:lnTo>
                <a:lnTo>
                  <a:pt x="2250281" y="3732609"/>
                </a:lnTo>
                <a:lnTo>
                  <a:pt x="2223492" y="3759398"/>
                </a:lnTo>
                <a:lnTo>
                  <a:pt x="2196703" y="3777257"/>
                </a:lnTo>
                <a:lnTo>
                  <a:pt x="2169914" y="3786187"/>
                </a:lnTo>
                <a:lnTo>
                  <a:pt x="2134195" y="3804046"/>
                </a:lnTo>
                <a:lnTo>
                  <a:pt x="2107406" y="3821906"/>
                </a:lnTo>
                <a:lnTo>
                  <a:pt x="2071687" y="3839765"/>
                </a:lnTo>
                <a:lnTo>
                  <a:pt x="2044898" y="3857624"/>
                </a:lnTo>
                <a:lnTo>
                  <a:pt x="2009179" y="3866554"/>
                </a:lnTo>
                <a:lnTo>
                  <a:pt x="1982390" y="3884414"/>
                </a:lnTo>
                <a:lnTo>
                  <a:pt x="1946672" y="3902273"/>
                </a:lnTo>
                <a:lnTo>
                  <a:pt x="1919883" y="3920132"/>
                </a:lnTo>
                <a:lnTo>
                  <a:pt x="1884164" y="3929062"/>
                </a:lnTo>
                <a:lnTo>
                  <a:pt x="1848445" y="3946921"/>
                </a:lnTo>
                <a:lnTo>
                  <a:pt x="1821656" y="3955851"/>
                </a:lnTo>
                <a:lnTo>
                  <a:pt x="1785937" y="3964781"/>
                </a:lnTo>
                <a:lnTo>
                  <a:pt x="1759148" y="3982640"/>
                </a:lnTo>
                <a:lnTo>
                  <a:pt x="1723429" y="3991570"/>
                </a:lnTo>
                <a:lnTo>
                  <a:pt x="1687711" y="4000499"/>
                </a:lnTo>
                <a:lnTo>
                  <a:pt x="1651992" y="4009429"/>
                </a:lnTo>
                <a:lnTo>
                  <a:pt x="1616273" y="4018359"/>
                </a:lnTo>
                <a:lnTo>
                  <a:pt x="1589484" y="4027289"/>
                </a:lnTo>
                <a:lnTo>
                  <a:pt x="1553765" y="4027289"/>
                </a:lnTo>
                <a:lnTo>
                  <a:pt x="1518047" y="4036218"/>
                </a:lnTo>
                <a:lnTo>
                  <a:pt x="1491258" y="4045148"/>
                </a:lnTo>
                <a:lnTo>
                  <a:pt x="1455539" y="4054078"/>
                </a:lnTo>
                <a:lnTo>
                  <a:pt x="1428750" y="4054078"/>
                </a:lnTo>
                <a:lnTo>
                  <a:pt x="1393031" y="4063007"/>
                </a:lnTo>
                <a:lnTo>
                  <a:pt x="1357312" y="4063007"/>
                </a:lnTo>
                <a:lnTo>
                  <a:pt x="1330523" y="4063007"/>
                </a:lnTo>
                <a:lnTo>
                  <a:pt x="1294804" y="4071937"/>
                </a:lnTo>
                <a:lnTo>
                  <a:pt x="1259086" y="4071937"/>
                </a:lnTo>
                <a:lnTo>
                  <a:pt x="1232297" y="4071937"/>
                </a:lnTo>
                <a:lnTo>
                  <a:pt x="1196578" y="4071937"/>
                </a:lnTo>
                <a:lnTo>
                  <a:pt x="1160859" y="4080867"/>
                </a:lnTo>
                <a:lnTo>
                  <a:pt x="1134070" y="4080867"/>
                </a:lnTo>
                <a:lnTo>
                  <a:pt x="1098351" y="4080867"/>
                </a:lnTo>
                <a:lnTo>
                  <a:pt x="1071562" y="4080867"/>
                </a:lnTo>
                <a:lnTo>
                  <a:pt x="1035843" y="4089796"/>
                </a:lnTo>
                <a:lnTo>
                  <a:pt x="1009054" y="4089796"/>
                </a:lnTo>
                <a:lnTo>
                  <a:pt x="982265" y="4089796"/>
                </a:lnTo>
                <a:lnTo>
                  <a:pt x="955476" y="4089796"/>
                </a:lnTo>
                <a:lnTo>
                  <a:pt x="928687" y="4089796"/>
                </a:lnTo>
                <a:lnTo>
                  <a:pt x="901898" y="4089796"/>
                </a:lnTo>
                <a:lnTo>
                  <a:pt x="875109" y="4089796"/>
                </a:lnTo>
                <a:lnTo>
                  <a:pt x="848320" y="4089796"/>
                </a:lnTo>
                <a:lnTo>
                  <a:pt x="821531" y="4089796"/>
                </a:lnTo>
                <a:lnTo>
                  <a:pt x="794742" y="4089796"/>
                </a:lnTo>
                <a:lnTo>
                  <a:pt x="767953" y="4089796"/>
                </a:lnTo>
                <a:lnTo>
                  <a:pt x="741164" y="4080867"/>
                </a:lnTo>
                <a:lnTo>
                  <a:pt x="714375" y="4080867"/>
                </a:lnTo>
                <a:lnTo>
                  <a:pt x="687586" y="4071937"/>
                </a:lnTo>
                <a:lnTo>
                  <a:pt x="669726" y="4071937"/>
                </a:lnTo>
                <a:lnTo>
                  <a:pt x="642937" y="4071937"/>
                </a:lnTo>
                <a:lnTo>
                  <a:pt x="616148" y="4063007"/>
                </a:lnTo>
                <a:lnTo>
                  <a:pt x="589359" y="4063007"/>
                </a:lnTo>
                <a:lnTo>
                  <a:pt x="562570" y="4054078"/>
                </a:lnTo>
                <a:lnTo>
                  <a:pt x="535781" y="4054078"/>
                </a:lnTo>
                <a:lnTo>
                  <a:pt x="517922" y="4054078"/>
                </a:lnTo>
                <a:lnTo>
                  <a:pt x="491133" y="4045148"/>
                </a:lnTo>
                <a:lnTo>
                  <a:pt x="473273" y="4045148"/>
                </a:lnTo>
                <a:lnTo>
                  <a:pt x="446484" y="4036218"/>
                </a:lnTo>
                <a:lnTo>
                  <a:pt x="419695" y="4036218"/>
                </a:lnTo>
                <a:lnTo>
                  <a:pt x="401836" y="4036218"/>
                </a:lnTo>
                <a:lnTo>
                  <a:pt x="383976" y="4027289"/>
                </a:lnTo>
                <a:lnTo>
                  <a:pt x="357187" y="4027289"/>
                </a:lnTo>
                <a:lnTo>
                  <a:pt x="339328" y="4027289"/>
                </a:lnTo>
                <a:lnTo>
                  <a:pt x="321468" y="4018359"/>
                </a:lnTo>
                <a:lnTo>
                  <a:pt x="303609" y="4018359"/>
                </a:lnTo>
                <a:lnTo>
                  <a:pt x="276820" y="4009429"/>
                </a:lnTo>
                <a:lnTo>
                  <a:pt x="258961" y="4009429"/>
                </a:lnTo>
                <a:lnTo>
                  <a:pt x="241101" y="4009429"/>
                </a:lnTo>
                <a:lnTo>
                  <a:pt x="232172" y="4000499"/>
                </a:lnTo>
                <a:lnTo>
                  <a:pt x="214312" y="4000499"/>
                </a:lnTo>
                <a:lnTo>
                  <a:pt x="196453" y="4000499"/>
                </a:lnTo>
                <a:lnTo>
                  <a:pt x="178593" y="3991570"/>
                </a:lnTo>
                <a:lnTo>
                  <a:pt x="160734" y="3982640"/>
                </a:lnTo>
                <a:lnTo>
                  <a:pt x="151804" y="3982640"/>
                </a:lnTo>
                <a:lnTo>
                  <a:pt x="133945" y="3973710"/>
                </a:lnTo>
                <a:lnTo>
                  <a:pt x="116086" y="3973710"/>
                </a:lnTo>
                <a:lnTo>
                  <a:pt x="107156" y="3973710"/>
                </a:lnTo>
                <a:lnTo>
                  <a:pt x="89297" y="3964781"/>
                </a:lnTo>
                <a:lnTo>
                  <a:pt x="80367" y="3964781"/>
                </a:lnTo>
                <a:lnTo>
                  <a:pt x="71437" y="3964781"/>
                </a:lnTo>
                <a:lnTo>
                  <a:pt x="71437" y="3964781"/>
                </a:lnTo>
                <a:lnTo>
                  <a:pt x="62508" y="3964781"/>
                </a:lnTo>
                <a:lnTo>
                  <a:pt x="62508" y="3964781"/>
                </a:lnTo>
                <a:lnTo>
                  <a:pt x="62508" y="3964781"/>
                </a:lnTo>
                <a:lnTo>
                  <a:pt x="62508" y="3964781"/>
                </a:lnTo>
                <a:lnTo>
                  <a:pt x="62508" y="3964781"/>
                </a:lnTo>
                <a:lnTo>
                  <a:pt x="62508" y="3964781"/>
                </a:lnTo>
                <a:lnTo>
                  <a:pt x="62508" y="3964781"/>
                </a:lnTo>
                <a:lnTo>
                  <a:pt x="62508" y="3964781"/>
                </a:lnTo>
                <a:lnTo>
                  <a:pt x="53578" y="3964781"/>
                </a:lnTo>
                <a:lnTo>
                  <a:pt x="53578" y="3964781"/>
                </a:lnTo>
                <a:lnTo>
                  <a:pt x="53578" y="3964781"/>
                </a:lnTo>
                <a:lnTo>
                  <a:pt x="53578" y="3964781"/>
                </a:lnTo>
                <a:lnTo>
                  <a:pt x="62508" y="3955851"/>
                </a:lnTo>
                <a:lnTo>
                  <a:pt x="62508" y="3955851"/>
                </a:lnTo>
                <a:lnTo>
                  <a:pt x="62508" y="3955851"/>
                </a:lnTo>
                <a:lnTo>
                  <a:pt x="62508" y="3955851"/>
                </a:lnTo>
                <a:lnTo>
                  <a:pt x="62508" y="3955851"/>
                </a:lnTo>
                <a:lnTo>
                  <a:pt x="62508" y="3955851"/>
                </a:lnTo>
                <a:lnTo>
                  <a:pt x="62508" y="3955851"/>
                </a:lnTo>
                <a:lnTo>
                  <a:pt x="62508" y="3955851"/>
                </a:lnTo>
                <a:lnTo>
                  <a:pt x="62508" y="3955851"/>
                </a:lnTo>
                <a:lnTo>
                  <a:pt x="62508" y="3955851"/>
                </a:lnTo>
                <a:lnTo>
                  <a:pt x="62508" y="3946921"/>
                </a:lnTo>
                <a:lnTo>
                  <a:pt x="62508" y="3946921"/>
                </a:lnTo>
                <a:lnTo>
                  <a:pt x="71437" y="3946921"/>
                </a:lnTo>
                <a:lnTo>
                  <a:pt x="71437" y="3937992"/>
                </a:lnTo>
                <a:lnTo>
                  <a:pt x="71437" y="3929062"/>
                </a:lnTo>
                <a:lnTo>
                  <a:pt x="80367" y="3920132"/>
                </a:lnTo>
                <a:lnTo>
                  <a:pt x="80367" y="3920132"/>
                </a:lnTo>
                <a:lnTo>
                  <a:pt x="89297" y="3911203"/>
                </a:lnTo>
                <a:lnTo>
                  <a:pt x="89297" y="3902273"/>
                </a:lnTo>
                <a:lnTo>
                  <a:pt x="98226" y="3902273"/>
                </a:lnTo>
                <a:lnTo>
                  <a:pt x="98226" y="3893343"/>
                </a:lnTo>
                <a:lnTo>
                  <a:pt x="107156" y="3884414"/>
                </a:lnTo>
                <a:lnTo>
                  <a:pt x="107156" y="3884414"/>
                </a:lnTo>
                <a:lnTo>
                  <a:pt x="116086" y="3875484"/>
                </a:lnTo>
                <a:lnTo>
                  <a:pt x="116086" y="3875484"/>
                </a:lnTo>
                <a:lnTo>
                  <a:pt x="116086" y="3866554"/>
                </a:lnTo>
                <a:lnTo>
                  <a:pt x="116086" y="3866554"/>
                </a:lnTo>
                <a:lnTo>
                  <a:pt x="116086" y="3866554"/>
                </a:lnTo>
                <a:lnTo>
                  <a:pt x="125015" y="3866554"/>
                </a:lnTo>
                <a:lnTo>
                  <a:pt x="125015" y="3866554"/>
                </a:lnTo>
                <a:lnTo>
                  <a:pt x="125015" y="3866554"/>
                </a:lnTo>
                <a:lnTo>
                  <a:pt x="125015" y="3866554"/>
                </a:lnTo>
                <a:lnTo>
                  <a:pt x="125015" y="3866554"/>
                </a:lnTo>
                <a:lnTo>
                  <a:pt x="125015" y="3866554"/>
                </a:lnTo>
                <a:lnTo>
                  <a:pt x="116086" y="3866554"/>
                </a:lnTo>
                <a:lnTo>
                  <a:pt x="116086" y="3866554"/>
                </a:lnTo>
                <a:lnTo>
                  <a:pt x="116086" y="3866554"/>
                </a:lnTo>
                <a:lnTo>
                  <a:pt x="116086" y="3866554"/>
                </a:lnTo>
                <a:lnTo>
                  <a:pt x="125015" y="3866554"/>
                </a:lnTo>
                <a:lnTo>
                  <a:pt x="116086" y="3866554"/>
                </a:lnTo>
                <a:lnTo>
                  <a:pt x="116086" y="3866554"/>
                </a:lnTo>
                <a:lnTo>
                  <a:pt x="116086" y="3875484"/>
                </a:lnTo>
                <a:lnTo>
                  <a:pt x="107156" y="3875484"/>
                </a:lnTo>
                <a:lnTo>
                  <a:pt x="107156" y="3884414"/>
                </a:lnTo>
                <a:lnTo>
                  <a:pt x="98226" y="3884414"/>
                </a:lnTo>
                <a:lnTo>
                  <a:pt x="89297" y="3893343"/>
                </a:lnTo>
                <a:lnTo>
                  <a:pt x="89297" y="3893343"/>
                </a:lnTo>
                <a:lnTo>
                  <a:pt x="80367" y="3902273"/>
                </a:lnTo>
                <a:lnTo>
                  <a:pt x="71437" y="3902273"/>
                </a:lnTo>
                <a:lnTo>
                  <a:pt x="62508" y="3911203"/>
                </a:lnTo>
                <a:lnTo>
                  <a:pt x="53578" y="3920132"/>
                </a:lnTo>
                <a:lnTo>
                  <a:pt x="44648" y="3920132"/>
                </a:lnTo>
                <a:lnTo>
                  <a:pt x="35718" y="3929062"/>
                </a:lnTo>
                <a:lnTo>
                  <a:pt x="26789" y="3937992"/>
                </a:lnTo>
                <a:lnTo>
                  <a:pt x="17859" y="3937992"/>
                </a:lnTo>
                <a:lnTo>
                  <a:pt x="17859" y="3946921"/>
                </a:lnTo>
                <a:lnTo>
                  <a:pt x="8929" y="3946921"/>
                </a:lnTo>
                <a:lnTo>
                  <a:pt x="8929" y="3955851"/>
                </a:lnTo>
                <a:lnTo>
                  <a:pt x="0" y="3955851"/>
                </a:lnTo>
                <a:lnTo>
                  <a:pt x="0" y="3964781"/>
                </a:lnTo>
                <a:lnTo>
                  <a:pt x="0" y="3964781"/>
                </a:lnTo>
                <a:lnTo>
                  <a:pt x="0" y="3964781"/>
                </a:lnTo>
                <a:lnTo>
                  <a:pt x="0" y="3973710"/>
                </a:lnTo>
                <a:lnTo>
                  <a:pt x="0" y="3973710"/>
                </a:lnTo>
                <a:lnTo>
                  <a:pt x="0" y="3973710"/>
                </a:lnTo>
                <a:lnTo>
                  <a:pt x="0" y="3982640"/>
                </a:lnTo>
                <a:lnTo>
                  <a:pt x="8929" y="3982640"/>
                </a:lnTo>
                <a:lnTo>
                  <a:pt x="8929" y="3991570"/>
                </a:lnTo>
                <a:lnTo>
                  <a:pt x="17859" y="3991570"/>
                </a:lnTo>
                <a:lnTo>
                  <a:pt x="17859" y="4000499"/>
                </a:lnTo>
                <a:lnTo>
                  <a:pt x="26789" y="4000499"/>
                </a:lnTo>
                <a:lnTo>
                  <a:pt x="35718" y="4009429"/>
                </a:lnTo>
                <a:lnTo>
                  <a:pt x="35718" y="4018359"/>
                </a:lnTo>
                <a:lnTo>
                  <a:pt x="44648" y="4027289"/>
                </a:lnTo>
                <a:lnTo>
                  <a:pt x="53578" y="4036218"/>
                </a:lnTo>
                <a:lnTo>
                  <a:pt x="62508" y="4045148"/>
                </a:lnTo>
                <a:lnTo>
                  <a:pt x="71437" y="4054078"/>
                </a:lnTo>
                <a:lnTo>
                  <a:pt x="80367" y="4054078"/>
                </a:lnTo>
                <a:lnTo>
                  <a:pt x="89297" y="4063007"/>
                </a:lnTo>
                <a:lnTo>
                  <a:pt x="98226" y="4071937"/>
                </a:lnTo>
                <a:lnTo>
                  <a:pt x="107156" y="4080867"/>
                </a:lnTo>
                <a:lnTo>
                  <a:pt x="107156" y="4080867"/>
                </a:lnTo>
                <a:lnTo>
                  <a:pt x="107156" y="4089796"/>
                </a:lnTo>
                <a:lnTo>
                  <a:pt x="116086" y="4089796"/>
                </a:lnTo>
                <a:lnTo>
                  <a:pt x="116086" y="4089796"/>
                </a:lnTo>
                <a:lnTo>
                  <a:pt x="116086" y="4089796"/>
                </a:lnTo>
                <a:lnTo>
                  <a:pt x="116086" y="40897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625578" y="2277070"/>
            <a:ext cx="178594" cy="214313"/>
          </a:xfrm>
          <a:custGeom>
            <a:avLst/>
            <a:gdLst/>
            <a:ahLst/>
            <a:cxnLst/>
            <a:rect l="0" t="0" r="0" b="0"/>
            <a:pathLst>
              <a:path w="178594" h="214313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05383"/>
                </a:lnTo>
                <a:lnTo>
                  <a:pt x="8929" y="196453"/>
                </a:lnTo>
                <a:lnTo>
                  <a:pt x="8929" y="178594"/>
                </a:lnTo>
                <a:lnTo>
                  <a:pt x="8929" y="160734"/>
                </a:lnTo>
                <a:lnTo>
                  <a:pt x="8929" y="151804"/>
                </a:lnTo>
                <a:lnTo>
                  <a:pt x="8929" y="133945"/>
                </a:lnTo>
                <a:lnTo>
                  <a:pt x="0" y="116086"/>
                </a:lnTo>
                <a:lnTo>
                  <a:pt x="0" y="98226"/>
                </a:lnTo>
                <a:lnTo>
                  <a:pt x="0" y="89296"/>
                </a:lnTo>
                <a:lnTo>
                  <a:pt x="0" y="80367"/>
                </a:ln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8929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60734" y="8929"/>
                </a:lnTo>
                <a:lnTo>
                  <a:pt x="169664" y="8929"/>
                </a:lnTo>
                <a:lnTo>
                  <a:pt x="178593" y="8929"/>
                </a:lnTo>
                <a:lnTo>
                  <a:pt x="178593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34570" y="5634632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17859" y="133945"/>
                </a:lnTo>
                <a:lnTo>
                  <a:pt x="26789" y="151804"/>
                </a:lnTo>
                <a:lnTo>
                  <a:pt x="35719" y="151804"/>
                </a:lnTo>
                <a:lnTo>
                  <a:pt x="44648" y="160734"/>
                </a:lnTo>
                <a:lnTo>
                  <a:pt x="62508" y="169664"/>
                </a:lnTo>
                <a:lnTo>
                  <a:pt x="71437" y="169664"/>
                </a:lnTo>
                <a:lnTo>
                  <a:pt x="80367" y="178593"/>
                </a:lnTo>
                <a:lnTo>
                  <a:pt x="89297" y="169664"/>
                </a:lnTo>
                <a:lnTo>
                  <a:pt x="98226" y="169664"/>
                </a:lnTo>
                <a:lnTo>
                  <a:pt x="107156" y="160734"/>
                </a:lnTo>
                <a:lnTo>
                  <a:pt x="116086" y="151804"/>
                </a:lnTo>
                <a:lnTo>
                  <a:pt x="125015" y="151804"/>
                </a:lnTo>
                <a:lnTo>
                  <a:pt x="133945" y="142875"/>
                </a:lnTo>
                <a:lnTo>
                  <a:pt x="133945" y="133945"/>
                </a:lnTo>
                <a:lnTo>
                  <a:pt x="133945" y="125015"/>
                </a:lnTo>
                <a:lnTo>
                  <a:pt x="142875" y="116085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214937" y="5491757"/>
            <a:ext cx="125017" cy="107157"/>
          </a:xfrm>
          <a:custGeom>
            <a:avLst/>
            <a:gdLst/>
            <a:ahLst/>
            <a:cxnLst/>
            <a:rect l="0" t="0" r="0" b="0"/>
            <a:pathLst>
              <a:path w="125017" h="107157">
                <a:moveTo>
                  <a:pt x="0" y="6250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80368"/>
                </a:lnTo>
                <a:lnTo>
                  <a:pt x="8930" y="8929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7" y="98226"/>
                </a:lnTo>
                <a:lnTo>
                  <a:pt x="107156" y="89296"/>
                </a:lnTo>
                <a:lnTo>
                  <a:pt x="116086" y="80368"/>
                </a:lnTo>
                <a:lnTo>
                  <a:pt x="116086" y="71438"/>
                </a:lnTo>
                <a:lnTo>
                  <a:pt x="125016" y="62508"/>
                </a:lnTo>
                <a:lnTo>
                  <a:pt x="116086" y="53578"/>
                </a:lnTo>
                <a:lnTo>
                  <a:pt x="116086" y="35719"/>
                </a:lnTo>
                <a:lnTo>
                  <a:pt x="107156" y="26789"/>
                </a:lnTo>
                <a:lnTo>
                  <a:pt x="98227" y="17860"/>
                </a:lnTo>
                <a:lnTo>
                  <a:pt x="89297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241726" y="5313164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0" y="116086"/>
                </a:move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9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07156" y="11608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98227" y="107156"/>
                </a:lnTo>
                <a:lnTo>
                  <a:pt x="80367" y="98226"/>
                </a:lnTo>
                <a:lnTo>
                  <a:pt x="71438" y="98226"/>
                </a:lnTo>
                <a:lnTo>
                  <a:pt x="53578" y="98226"/>
                </a:lnTo>
                <a:lnTo>
                  <a:pt x="44649" y="89296"/>
                </a:lnTo>
                <a:lnTo>
                  <a:pt x="35719" y="80367"/>
                </a:lnTo>
                <a:lnTo>
                  <a:pt x="26789" y="71437"/>
                </a:lnTo>
                <a:lnTo>
                  <a:pt x="26789" y="62507"/>
                </a:lnTo>
                <a:lnTo>
                  <a:pt x="17859" y="44648"/>
                </a:lnTo>
                <a:lnTo>
                  <a:pt x="26789" y="35718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304234" y="5143500"/>
            <a:ext cx="116087" cy="116086"/>
          </a:xfrm>
          <a:custGeom>
            <a:avLst/>
            <a:gdLst/>
            <a:ahLst/>
            <a:cxnLst/>
            <a:rect l="0" t="0" r="0" b="0"/>
            <a:pathLst>
              <a:path w="116087" h="116086">
                <a:moveTo>
                  <a:pt x="0" y="116085"/>
                </a:move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8" y="107156"/>
                </a:lnTo>
                <a:lnTo>
                  <a:pt x="62508" y="107156"/>
                </a:lnTo>
                <a:lnTo>
                  <a:pt x="71437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6" y="107156"/>
                </a:lnTo>
                <a:lnTo>
                  <a:pt x="98226" y="10715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98226" y="107156"/>
                </a:lnTo>
                <a:lnTo>
                  <a:pt x="98226" y="107156"/>
                </a:lnTo>
                <a:lnTo>
                  <a:pt x="89297" y="107156"/>
                </a:lnTo>
                <a:lnTo>
                  <a:pt x="71437" y="98226"/>
                </a:lnTo>
                <a:lnTo>
                  <a:pt x="62508" y="98226"/>
                </a:lnTo>
                <a:lnTo>
                  <a:pt x="44648" y="89296"/>
                </a:lnTo>
                <a:lnTo>
                  <a:pt x="35719" y="80367"/>
                </a:lnTo>
                <a:lnTo>
                  <a:pt x="26789" y="71437"/>
                </a:lnTo>
                <a:lnTo>
                  <a:pt x="17859" y="62507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93531" y="5027414"/>
            <a:ext cx="8930" cy="35719"/>
          </a:xfrm>
          <a:custGeom>
            <a:avLst/>
            <a:gdLst/>
            <a:ahLst/>
            <a:cxnLst/>
            <a:rect l="0" t="0" r="0" b="0"/>
            <a:pathLst>
              <a:path w="8930" h="35719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339953" y="5009554"/>
            <a:ext cx="133946" cy="71439"/>
          </a:xfrm>
          <a:custGeom>
            <a:avLst/>
            <a:gdLst/>
            <a:ahLst/>
            <a:cxnLst/>
            <a:rect l="0" t="0" r="0" b="0"/>
            <a:pathLst>
              <a:path w="133946" h="71439">
                <a:moveTo>
                  <a:pt x="8929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8929" y="44649"/>
                </a:lnTo>
                <a:lnTo>
                  <a:pt x="17859" y="53578"/>
                </a:lnTo>
                <a:lnTo>
                  <a:pt x="35718" y="62508"/>
                </a:lnTo>
                <a:lnTo>
                  <a:pt x="44648" y="62508"/>
                </a:lnTo>
                <a:lnTo>
                  <a:pt x="62507" y="71438"/>
                </a:lnTo>
                <a:lnTo>
                  <a:pt x="80367" y="71438"/>
                </a:lnTo>
                <a:lnTo>
                  <a:pt x="89297" y="62508"/>
                </a:lnTo>
                <a:lnTo>
                  <a:pt x="107156" y="53578"/>
                </a:lnTo>
                <a:lnTo>
                  <a:pt x="116086" y="44649"/>
                </a:lnTo>
                <a:lnTo>
                  <a:pt x="125015" y="35719"/>
                </a:lnTo>
                <a:lnTo>
                  <a:pt x="133945" y="17860"/>
                </a:lnTo>
                <a:lnTo>
                  <a:pt x="133945" y="17860"/>
                </a:lnTo>
                <a:lnTo>
                  <a:pt x="133945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366742" y="4795241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80367"/>
                </a:lnTo>
                <a:lnTo>
                  <a:pt x="35718" y="98227"/>
                </a:lnTo>
                <a:lnTo>
                  <a:pt x="44648" y="107157"/>
                </a:lnTo>
                <a:lnTo>
                  <a:pt x="53578" y="116087"/>
                </a:lnTo>
                <a:lnTo>
                  <a:pt x="62508" y="125016"/>
                </a:lnTo>
                <a:lnTo>
                  <a:pt x="80367" y="125016"/>
                </a:lnTo>
                <a:lnTo>
                  <a:pt x="89297" y="116087"/>
                </a:lnTo>
                <a:lnTo>
                  <a:pt x="98226" y="107157"/>
                </a:lnTo>
                <a:lnTo>
                  <a:pt x="107156" y="107157"/>
                </a:lnTo>
                <a:lnTo>
                  <a:pt x="116086" y="89298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44649"/>
                </a:lnTo>
                <a:lnTo>
                  <a:pt x="116086" y="26789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286375" y="4670226"/>
            <a:ext cx="196454" cy="44649"/>
          </a:xfrm>
          <a:custGeom>
            <a:avLst/>
            <a:gdLst/>
            <a:ahLst/>
            <a:cxnLst/>
            <a:rect l="0" t="0" r="0" b="0"/>
            <a:pathLst>
              <a:path w="196454" h="44649">
                <a:moveTo>
                  <a:pt x="0" y="44648"/>
                </a:move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35718" y="17859"/>
                </a:lnTo>
                <a:lnTo>
                  <a:pt x="53578" y="17859"/>
                </a:lnTo>
                <a:lnTo>
                  <a:pt x="71437" y="8929"/>
                </a:lnTo>
                <a:lnTo>
                  <a:pt x="89296" y="8929"/>
                </a:lnTo>
                <a:lnTo>
                  <a:pt x="107156" y="8929"/>
                </a:lnTo>
                <a:lnTo>
                  <a:pt x="125015" y="8929"/>
                </a:lnTo>
                <a:lnTo>
                  <a:pt x="142875" y="0"/>
                </a:lnTo>
                <a:lnTo>
                  <a:pt x="151804" y="0"/>
                </a:lnTo>
                <a:lnTo>
                  <a:pt x="169664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366742" y="4634507"/>
            <a:ext cx="1" cy="98227"/>
          </a:xfrm>
          <a:custGeom>
            <a:avLst/>
            <a:gdLst/>
            <a:ahLst/>
            <a:cxnLst/>
            <a:rect l="0" t="0" r="0" b="0"/>
            <a:pathLst>
              <a:path w="1" h="98227">
                <a:moveTo>
                  <a:pt x="0" y="98226"/>
                </a:moveTo>
                <a:lnTo>
                  <a:pt x="0" y="89297"/>
                </a:lnTo>
                <a:lnTo>
                  <a:pt x="0" y="80367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0" y="2678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331023" y="4446983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53578" y="107157"/>
                </a:moveTo>
                <a:lnTo>
                  <a:pt x="53578" y="10715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71438"/>
                </a:lnTo>
                <a:lnTo>
                  <a:pt x="53578" y="62508"/>
                </a:lnTo>
                <a:lnTo>
                  <a:pt x="44648" y="44649"/>
                </a:lnTo>
                <a:lnTo>
                  <a:pt x="44648" y="35719"/>
                </a:lnTo>
                <a:lnTo>
                  <a:pt x="44648" y="26790"/>
                </a:lnTo>
                <a:lnTo>
                  <a:pt x="35719" y="1786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0" y="35719"/>
                </a:lnTo>
                <a:lnTo>
                  <a:pt x="8930" y="53579"/>
                </a:lnTo>
                <a:lnTo>
                  <a:pt x="8930" y="62508"/>
                </a:lnTo>
                <a:lnTo>
                  <a:pt x="17859" y="80368"/>
                </a:lnTo>
                <a:lnTo>
                  <a:pt x="26789" y="98227"/>
                </a:lnTo>
                <a:lnTo>
                  <a:pt x="35719" y="107157"/>
                </a:lnTo>
                <a:lnTo>
                  <a:pt x="53578" y="11608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7" y="107157"/>
                </a:lnTo>
                <a:lnTo>
                  <a:pt x="98227" y="98227"/>
                </a:lnTo>
                <a:lnTo>
                  <a:pt x="107156" y="89297"/>
                </a:lnTo>
                <a:lnTo>
                  <a:pt x="116086" y="80368"/>
                </a:lnTo>
                <a:lnTo>
                  <a:pt x="125016" y="71438"/>
                </a:lnTo>
                <a:lnTo>
                  <a:pt x="125016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223867" y="4232671"/>
            <a:ext cx="241102" cy="187524"/>
          </a:xfrm>
          <a:custGeom>
            <a:avLst/>
            <a:gdLst/>
            <a:ahLst/>
            <a:cxnLst/>
            <a:rect l="0" t="0" r="0" b="0"/>
            <a:pathLst>
              <a:path w="241102" h="187524">
                <a:moveTo>
                  <a:pt x="151804" y="107156"/>
                </a:moveTo>
                <a:lnTo>
                  <a:pt x="14287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25015" y="133945"/>
                </a:lnTo>
                <a:lnTo>
                  <a:pt x="133945" y="142875"/>
                </a:lnTo>
                <a:lnTo>
                  <a:pt x="133945" y="151805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51804" y="178594"/>
                </a:lnTo>
                <a:lnTo>
                  <a:pt x="160734" y="187523"/>
                </a:lnTo>
                <a:lnTo>
                  <a:pt x="169664" y="187523"/>
                </a:lnTo>
                <a:lnTo>
                  <a:pt x="178593" y="187523"/>
                </a:lnTo>
                <a:lnTo>
                  <a:pt x="187523" y="178594"/>
                </a:lnTo>
                <a:lnTo>
                  <a:pt x="196453" y="169664"/>
                </a:lnTo>
                <a:lnTo>
                  <a:pt x="196453" y="160734"/>
                </a:lnTo>
                <a:lnTo>
                  <a:pt x="205383" y="151805"/>
                </a:lnTo>
                <a:lnTo>
                  <a:pt x="205383" y="133945"/>
                </a:lnTo>
                <a:lnTo>
                  <a:pt x="196453" y="116086"/>
                </a:lnTo>
                <a:lnTo>
                  <a:pt x="196453" y="98227"/>
                </a:lnTo>
                <a:lnTo>
                  <a:pt x="187523" y="80367"/>
                </a:lnTo>
                <a:lnTo>
                  <a:pt x="169664" y="62508"/>
                </a:lnTo>
                <a:lnTo>
                  <a:pt x="151804" y="53578"/>
                </a:lnTo>
                <a:lnTo>
                  <a:pt x="133945" y="35719"/>
                </a:lnTo>
                <a:lnTo>
                  <a:pt x="116086" y="26789"/>
                </a:lnTo>
                <a:lnTo>
                  <a:pt x="98226" y="17859"/>
                </a:lnTo>
                <a:lnTo>
                  <a:pt x="80367" y="8930"/>
                </a:lnTo>
                <a:lnTo>
                  <a:pt x="62508" y="8930"/>
                </a:lnTo>
                <a:lnTo>
                  <a:pt x="44648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44648" y="17859"/>
                </a:lnTo>
                <a:lnTo>
                  <a:pt x="62508" y="17859"/>
                </a:lnTo>
                <a:lnTo>
                  <a:pt x="89297" y="17859"/>
                </a:lnTo>
                <a:lnTo>
                  <a:pt x="116086" y="17859"/>
                </a:lnTo>
                <a:lnTo>
                  <a:pt x="142875" y="8930"/>
                </a:lnTo>
                <a:lnTo>
                  <a:pt x="160734" y="8930"/>
                </a:lnTo>
                <a:lnTo>
                  <a:pt x="187523" y="0"/>
                </a:lnTo>
                <a:lnTo>
                  <a:pt x="214312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339953" y="4947046"/>
            <a:ext cx="62508" cy="44650"/>
          </a:xfrm>
          <a:custGeom>
            <a:avLst/>
            <a:gdLst/>
            <a:ahLst/>
            <a:cxnLst/>
            <a:rect l="0" t="0" r="0" b="0"/>
            <a:pathLst>
              <a:path w="62508" h="4465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62507" y="17860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44649"/>
                </a:lnTo>
                <a:lnTo>
                  <a:pt x="62507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044898" y="2732484"/>
            <a:ext cx="1035845" cy="634008"/>
          </a:xfrm>
          <a:custGeom>
            <a:avLst/>
            <a:gdLst/>
            <a:ahLst/>
            <a:cxnLst/>
            <a:rect l="0" t="0" r="0" b="0"/>
            <a:pathLst>
              <a:path w="1035845" h="634008">
                <a:moveTo>
                  <a:pt x="750094" y="44648"/>
                </a:moveTo>
                <a:lnTo>
                  <a:pt x="750094" y="44648"/>
                </a:lnTo>
                <a:lnTo>
                  <a:pt x="750094" y="35719"/>
                </a:lnTo>
                <a:lnTo>
                  <a:pt x="741164" y="35719"/>
                </a:lnTo>
                <a:lnTo>
                  <a:pt x="741164" y="35719"/>
                </a:lnTo>
                <a:lnTo>
                  <a:pt x="732234" y="26789"/>
                </a:lnTo>
                <a:lnTo>
                  <a:pt x="723305" y="26789"/>
                </a:lnTo>
                <a:lnTo>
                  <a:pt x="705445" y="17859"/>
                </a:lnTo>
                <a:lnTo>
                  <a:pt x="696516" y="17859"/>
                </a:lnTo>
                <a:lnTo>
                  <a:pt x="678656" y="8930"/>
                </a:lnTo>
                <a:lnTo>
                  <a:pt x="660797" y="8930"/>
                </a:lnTo>
                <a:lnTo>
                  <a:pt x="642937" y="8930"/>
                </a:lnTo>
                <a:lnTo>
                  <a:pt x="625078" y="0"/>
                </a:lnTo>
                <a:lnTo>
                  <a:pt x="598289" y="0"/>
                </a:lnTo>
                <a:lnTo>
                  <a:pt x="571500" y="0"/>
                </a:lnTo>
                <a:lnTo>
                  <a:pt x="544711" y="0"/>
                </a:lnTo>
                <a:lnTo>
                  <a:pt x="517922" y="0"/>
                </a:lnTo>
                <a:lnTo>
                  <a:pt x="491133" y="8930"/>
                </a:lnTo>
                <a:lnTo>
                  <a:pt x="455414" y="8930"/>
                </a:lnTo>
                <a:lnTo>
                  <a:pt x="428625" y="8930"/>
                </a:lnTo>
                <a:lnTo>
                  <a:pt x="392906" y="17859"/>
                </a:lnTo>
                <a:lnTo>
                  <a:pt x="366117" y="17859"/>
                </a:lnTo>
                <a:lnTo>
                  <a:pt x="339328" y="26789"/>
                </a:lnTo>
                <a:lnTo>
                  <a:pt x="312539" y="35719"/>
                </a:lnTo>
                <a:lnTo>
                  <a:pt x="285750" y="44648"/>
                </a:lnTo>
                <a:lnTo>
                  <a:pt x="250031" y="53578"/>
                </a:lnTo>
                <a:lnTo>
                  <a:pt x="223242" y="62507"/>
                </a:lnTo>
                <a:lnTo>
                  <a:pt x="196453" y="80367"/>
                </a:lnTo>
                <a:lnTo>
                  <a:pt x="169664" y="89296"/>
                </a:lnTo>
                <a:lnTo>
                  <a:pt x="151805" y="107156"/>
                </a:lnTo>
                <a:lnTo>
                  <a:pt x="125016" y="116085"/>
                </a:lnTo>
                <a:lnTo>
                  <a:pt x="107156" y="133945"/>
                </a:lnTo>
                <a:lnTo>
                  <a:pt x="89297" y="151804"/>
                </a:lnTo>
                <a:lnTo>
                  <a:pt x="71437" y="160734"/>
                </a:lnTo>
                <a:lnTo>
                  <a:pt x="53578" y="178593"/>
                </a:lnTo>
                <a:lnTo>
                  <a:pt x="44648" y="196453"/>
                </a:lnTo>
                <a:lnTo>
                  <a:pt x="35719" y="214312"/>
                </a:lnTo>
                <a:lnTo>
                  <a:pt x="26789" y="223242"/>
                </a:lnTo>
                <a:lnTo>
                  <a:pt x="17859" y="241101"/>
                </a:lnTo>
                <a:lnTo>
                  <a:pt x="8930" y="258960"/>
                </a:lnTo>
                <a:lnTo>
                  <a:pt x="8930" y="276820"/>
                </a:lnTo>
                <a:lnTo>
                  <a:pt x="8930" y="294679"/>
                </a:lnTo>
                <a:lnTo>
                  <a:pt x="0" y="312539"/>
                </a:lnTo>
                <a:lnTo>
                  <a:pt x="8930" y="330398"/>
                </a:lnTo>
                <a:lnTo>
                  <a:pt x="8930" y="348257"/>
                </a:lnTo>
                <a:lnTo>
                  <a:pt x="17859" y="366117"/>
                </a:lnTo>
                <a:lnTo>
                  <a:pt x="17859" y="383976"/>
                </a:lnTo>
                <a:lnTo>
                  <a:pt x="26789" y="401835"/>
                </a:lnTo>
                <a:lnTo>
                  <a:pt x="35719" y="419695"/>
                </a:lnTo>
                <a:lnTo>
                  <a:pt x="44648" y="428624"/>
                </a:lnTo>
                <a:lnTo>
                  <a:pt x="53578" y="446484"/>
                </a:lnTo>
                <a:lnTo>
                  <a:pt x="62508" y="464343"/>
                </a:lnTo>
                <a:lnTo>
                  <a:pt x="71437" y="482203"/>
                </a:lnTo>
                <a:lnTo>
                  <a:pt x="89297" y="491132"/>
                </a:lnTo>
                <a:lnTo>
                  <a:pt x="98227" y="508992"/>
                </a:lnTo>
                <a:lnTo>
                  <a:pt x="116086" y="517921"/>
                </a:lnTo>
                <a:lnTo>
                  <a:pt x="125016" y="535781"/>
                </a:lnTo>
                <a:lnTo>
                  <a:pt x="142875" y="544710"/>
                </a:lnTo>
                <a:lnTo>
                  <a:pt x="160734" y="562570"/>
                </a:lnTo>
                <a:lnTo>
                  <a:pt x="178594" y="571499"/>
                </a:lnTo>
                <a:lnTo>
                  <a:pt x="196453" y="580429"/>
                </a:lnTo>
                <a:lnTo>
                  <a:pt x="214312" y="589359"/>
                </a:lnTo>
                <a:lnTo>
                  <a:pt x="241102" y="589359"/>
                </a:lnTo>
                <a:lnTo>
                  <a:pt x="267891" y="598289"/>
                </a:lnTo>
                <a:lnTo>
                  <a:pt x="285750" y="607218"/>
                </a:lnTo>
                <a:lnTo>
                  <a:pt x="312539" y="607218"/>
                </a:lnTo>
                <a:lnTo>
                  <a:pt x="339328" y="616148"/>
                </a:lnTo>
                <a:lnTo>
                  <a:pt x="357187" y="616148"/>
                </a:lnTo>
                <a:lnTo>
                  <a:pt x="383977" y="625078"/>
                </a:lnTo>
                <a:lnTo>
                  <a:pt x="410766" y="625078"/>
                </a:lnTo>
                <a:lnTo>
                  <a:pt x="437555" y="625078"/>
                </a:lnTo>
                <a:lnTo>
                  <a:pt x="464344" y="634007"/>
                </a:lnTo>
                <a:lnTo>
                  <a:pt x="491133" y="634007"/>
                </a:lnTo>
                <a:lnTo>
                  <a:pt x="517922" y="634007"/>
                </a:lnTo>
                <a:lnTo>
                  <a:pt x="544711" y="634007"/>
                </a:lnTo>
                <a:lnTo>
                  <a:pt x="580430" y="634007"/>
                </a:lnTo>
                <a:lnTo>
                  <a:pt x="607219" y="634007"/>
                </a:lnTo>
                <a:lnTo>
                  <a:pt x="634008" y="634007"/>
                </a:lnTo>
                <a:lnTo>
                  <a:pt x="660797" y="634007"/>
                </a:lnTo>
                <a:lnTo>
                  <a:pt x="687586" y="634007"/>
                </a:lnTo>
                <a:lnTo>
                  <a:pt x="705445" y="634007"/>
                </a:lnTo>
                <a:lnTo>
                  <a:pt x="732234" y="625078"/>
                </a:lnTo>
                <a:lnTo>
                  <a:pt x="759023" y="625078"/>
                </a:lnTo>
                <a:lnTo>
                  <a:pt x="776883" y="616148"/>
                </a:lnTo>
                <a:lnTo>
                  <a:pt x="803672" y="616148"/>
                </a:lnTo>
                <a:lnTo>
                  <a:pt x="821531" y="607218"/>
                </a:lnTo>
                <a:lnTo>
                  <a:pt x="848320" y="607218"/>
                </a:lnTo>
                <a:lnTo>
                  <a:pt x="866180" y="598289"/>
                </a:lnTo>
                <a:lnTo>
                  <a:pt x="884039" y="589359"/>
                </a:lnTo>
                <a:lnTo>
                  <a:pt x="901898" y="580429"/>
                </a:lnTo>
                <a:lnTo>
                  <a:pt x="919758" y="571499"/>
                </a:lnTo>
                <a:lnTo>
                  <a:pt x="928687" y="562570"/>
                </a:lnTo>
                <a:lnTo>
                  <a:pt x="946547" y="553640"/>
                </a:lnTo>
                <a:lnTo>
                  <a:pt x="955477" y="544710"/>
                </a:lnTo>
                <a:lnTo>
                  <a:pt x="964406" y="535781"/>
                </a:lnTo>
                <a:lnTo>
                  <a:pt x="973336" y="517921"/>
                </a:lnTo>
                <a:lnTo>
                  <a:pt x="982266" y="500062"/>
                </a:lnTo>
                <a:lnTo>
                  <a:pt x="991195" y="491132"/>
                </a:lnTo>
                <a:lnTo>
                  <a:pt x="1000125" y="473273"/>
                </a:lnTo>
                <a:lnTo>
                  <a:pt x="1009055" y="455414"/>
                </a:lnTo>
                <a:lnTo>
                  <a:pt x="1009055" y="437554"/>
                </a:lnTo>
                <a:lnTo>
                  <a:pt x="1017984" y="419695"/>
                </a:lnTo>
                <a:lnTo>
                  <a:pt x="1017984" y="401835"/>
                </a:lnTo>
                <a:lnTo>
                  <a:pt x="1026914" y="383976"/>
                </a:lnTo>
                <a:lnTo>
                  <a:pt x="1026914" y="366117"/>
                </a:lnTo>
                <a:lnTo>
                  <a:pt x="1035844" y="339328"/>
                </a:lnTo>
                <a:lnTo>
                  <a:pt x="1035844" y="321468"/>
                </a:lnTo>
                <a:lnTo>
                  <a:pt x="1035844" y="303609"/>
                </a:lnTo>
                <a:lnTo>
                  <a:pt x="1035844" y="285749"/>
                </a:lnTo>
                <a:lnTo>
                  <a:pt x="1035844" y="267890"/>
                </a:lnTo>
                <a:lnTo>
                  <a:pt x="1035844" y="241101"/>
                </a:lnTo>
                <a:lnTo>
                  <a:pt x="1035844" y="223242"/>
                </a:lnTo>
                <a:lnTo>
                  <a:pt x="1026914" y="205382"/>
                </a:lnTo>
                <a:lnTo>
                  <a:pt x="1017984" y="187523"/>
                </a:lnTo>
                <a:lnTo>
                  <a:pt x="1017984" y="178593"/>
                </a:lnTo>
                <a:lnTo>
                  <a:pt x="1009055" y="160734"/>
                </a:lnTo>
                <a:lnTo>
                  <a:pt x="991195" y="142874"/>
                </a:lnTo>
                <a:lnTo>
                  <a:pt x="973336" y="133945"/>
                </a:lnTo>
                <a:lnTo>
                  <a:pt x="964406" y="116085"/>
                </a:lnTo>
                <a:lnTo>
                  <a:pt x="946547" y="107156"/>
                </a:lnTo>
                <a:lnTo>
                  <a:pt x="937617" y="98226"/>
                </a:lnTo>
                <a:lnTo>
                  <a:pt x="928687" y="89296"/>
                </a:lnTo>
                <a:lnTo>
                  <a:pt x="910828" y="80367"/>
                </a:lnTo>
                <a:lnTo>
                  <a:pt x="892969" y="71437"/>
                </a:lnTo>
                <a:lnTo>
                  <a:pt x="866180" y="71437"/>
                </a:lnTo>
                <a:lnTo>
                  <a:pt x="848320" y="62507"/>
                </a:lnTo>
                <a:lnTo>
                  <a:pt x="830461" y="62507"/>
                </a:lnTo>
                <a:lnTo>
                  <a:pt x="803672" y="62507"/>
                </a:lnTo>
                <a:lnTo>
                  <a:pt x="785812" y="62507"/>
                </a:lnTo>
                <a:lnTo>
                  <a:pt x="759023" y="62507"/>
                </a:lnTo>
                <a:lnTo>
                  <a:pt x="741164" y="62507"/>
                </a:lnTo>
                <a:lnTo>
                  <a:pt x="723305" y="71437"/>
                </a:lnTo>
                <a:lnTo>
                  <a:pt x="696516" y="71437"/>
                </a:lnTo>
                <a:lnTo>
                  <a:pt x="678656" y="71437"/>
                </a:lnTo>
                <a:lnTo>
                  <a:pt x="660797" y="80367"/>
                </a:lnTo>
                <a:lnTo>
                  <a:pt x="642937" y="80367"/>
                </a:lnTo>
                <a:lnTo>
                  <a:pt x="625078" y="89296"/>
                </a:lnTo>
                <a:lnTo>
                  <a:pt x="616148" y="98226"/>
                </a:lnTo>
                <a:lnTo>
                  <a:pt x="598289" y="98226"/>
                </a:lnTo>
                <a:lnTo>
                  <a:pt x="589359" y="107156"/>
                </a:lnTo>
                <a:lnTo>
                  <a:pt x="589359" y="107156"/>
                </a:lnTo>
                <a:lnTo>
                  <a:pt x="589359" y="107156"/>
                </a:lnTo>
                <a:lnTo>
                  <a:pt x="58935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723804" y="2991444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8" y="17860"/>
                </a:lnTo>
                <a:lnTo>
                  <a:pt x="89297" y="17860"/>
                </a:lnTo>
                <a:lnTo>
                  <a:pt x="107156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786312" y="3125390"/>
            <a:ext cx="187524" cy="1"/>
          </a:xfrm>
          <a:custGeom>
            <a:avLst/>
            <a:gdLst/>
            <a:ahLst/>
            <a:cxnLst/>
            <a:rect l="0" t="0" r="0" b="0"/>
            <a:pathLst>
              <a:path w="187524" h="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50656" y="2902148"/>
            <a:ext cx="26790" cy="383977"/>
          </a:xfrm>
          <a:custGeom>
            <a:avLst/>
            <a:gdLst/>
            <a:ahLst/>
            <a:cxnLst/>
            <a:rect l="0" t="0" r="0" b="0"/>
            <a:pathLst>
              <a:path w="26790" h="383977">
                <a:moveTo>
                  <a:pt x="8929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26789"/>
                </a:lnTo>
                <a:lnTo>
                  <a:pt x="0" y="44648"/>
                </a:lnTo>
                <a:lnTo>
                  <a:pt x="8929" y="71437"/>
                </a:lnTo>
                <a:lnTo>
                  <a:pt x="8929" y="98226"/>
                </a:lnTo>
                <a:lnTo>
                  <a:pt x="8929" y="116085"/>
                </a:lnTo>
                <a:lnTo>
                  <a:pt x="8929" y="142875"/>
                </a:lnTo>
                <a:lnTo>
                  <a:pt x="8929" y="169664"/>
                </a:lnTo>
                <a:lnTo>
                  <a:pt x="8929" y="196453"/>
                </a:lnTo>
                <a:lnTo>
                  <a:pt x="8929" y="223242"/>
                </a:lnTo>
                <a:lnTo>
                  <a:pt x="8929" y="250031"/>
                </a:lnTo>
                <a:lnTo>
                  <a:pt x="8929" y="276820"/>
                </a:lnTo>
                <a:lnTo>
                  <a:pt x="17859" y="294679"/>
                </a:lnTo>
                <a:lnTo>
                  <a:pt x="17859" y="312539"/>
                </a:lnTo>
                <a:lnTo>
                  <a:pt x="17859" y="330398"/>
                </a:lnTo>
                <a:lnTo>
                  <a:pt x="17859" y="348257"/>
                </a:lnTo>
                <a:lnTo>
                  <a:pt x="17859" y="357187"/>
                </a:lnTo>
                <a:lnTo>
                  <a:pt x="26789" y="366117"/>
                </a:lnTo>
                <a:lnTo>
                  <a:pt x="26789" y="375046"/>
                </a:lnTo>
                <a:lnTo>
                  <a:pt x="26789" y="383976"/>
                </a:lnTo>
                <a:lnTo>
                  <a:pt x="26789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384601" y="3036093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8930" y="89297"/>
                </a:moveTo>
                <a:lnTo>
                  <a:pt x="8930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89297"/>
                </a:lnTo>
                <a:lnTo>
                  <a:pt x="71438" y="80367"/>
                </a:lnTo>
                <a:lnTo>
                  <a:pt x="80367" y="80367"/>
                </a:lnTo>
                <a:lnTo>
                  <a:pt x="89297" y="71437"/>
                </a:lnTo>
                <a:lnTo>
                  <a:pt x="107156" y="62508"/>
                </a:lnTo>
                <a:lnTo>
                  <a:pt x="116086" y="53578"/>
                </a:lnTo>
                <a:lnTo>
                  <a:pt x="125016" y="44648"/>
                </a:lnTo>
                <a:lnTo>
                  <a:pt x="133945" y="35719"/>
                </a:lnTo>
                <a:lnTo>
                  <a:pt x="133945" y="26789"/>
                </a:lnTo>
                <a:lnTo>
                  <a:pt x="133945" y="17859"/>
                </a:lnTo>
                <a:lnTo>
                  <a:pt x="133945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30"/>
                </a:lnTo>
                <a:lnTo>
                  <a:pt x="53578" y="26789"/>
                </a:lnTo>
                <a:lnTo>
                  <a:pt x="44649" y="35719"/>
                </a:lnTo>
                <a:lnTo>
                  <a:pt x="3571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26789" y="205383"/>
                </a:lnTo>
                <a:lnTo>
                  <a:pt x="35719" y="214312"/>
                </a:lnTo>
                <a:lnTo>
                  <a:pt x="44649" y="223242"/>
                </a:lnTo>
                <a:lnTo>
                  <a:pt x="53578" y="223242"/>
                </a:lnTo>
                <a:lnTo>
                  <a:pt x="62508" y="232172"/>
                </a:lnTo>
                <a:lnTo>
                  <a:pt x="6250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581054" y="3036093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151805" y="0"/>
                </a:move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8930"/>
                </a:lnTo>
                <a:lnTo>
                  <a:pt x="107156" y="17859"/>
                </a:lnTo>
                <a:lnTo>
                  <a:pt x="98227" y="26789"/>
                </a:lnTo>
                <a:lnTo>
                  <a:pt x="80367" y="44648"/>
                </a:lnTo>
                <a:lnTo>
                  <a:pt x="62508" y="62508"/>
                </a:lnTo>
                <a:lnTo>
                  <a:pt x="44649" y="80367"/>
                </a:lnTo>
                <a:lnTo>
                  <a:pt x="35719" y="98226"/>
                </a:lnTo>
                <a:lnTo>
                  <a:pt x="1786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17860" y="169664"/>
                </a:lnTo>
                <a:lnTo>
                  <a:pt x="26789" y="160734"/>
                </a:lnTo>
                <a:lnTo>
                  <a:pt x="44649" y="151805"/>
                </a:lnTo>
                <a:lnTo>
                  <a:pt x="53578" y="133945"/>
                </a:lnTo>
                <a:lnTo>
                  <a:pt x="71438" y="125015"/>
                </a:lnTo>
                <a:lnTo>
                  <a:pt x="80367" y="98226"/>
                </a:lnTo>
                <a:lnTo>
                  <a:pt x="89297" y="80367"/>
                </a:lnTo>
                <a:lnTo>
                  <a:pt x="98227" y="62508"/>
                </a:lnTo>
                <a:lnTo>
                  <a:pt x="107156" y="44648"/>
                </a:lnTo>
                <a:lnTo>
                  <a:pt x="116086" y="35719"/>
                </a:lnTo>
                <a:lnTo>
                  <a:pt x="125016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8930"/>
                </a:lnTo>
                <a:lnTo>
                  <a:pt x="133946" y="8930"/>
                </a:lnTo>
                <a:lnTo>
                  <a:pt x="133946" y="17859"/>
                </a:lnTo>
                <a:lnTo>
                  <a:pt x="133946" y="17859"/>
                </a:lnTo>
                <a:lnTo>
                  <a:pt x="133946" y="35719"/>
                </a:lnTo>
                <a:lnTo>
                  <a:pt x="133946" y="5357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51805" y="107156"/>
                </a:lnTo>
                <a:lnTo>
                  <a:pt x="151805" y="125015"/>
                </a:lnTo>
                <a:lnTo>
                  <a:pt x="151805" y="133945"/>
                </a:lnTo>
                <a:lnTo>
                  <a:pt x="160735" y="151805"/>
                </a:lnTo>
                <a:lnTo>
                  <a:pt x="160735" y="160734"/>
                </a:lnTo>
                <a:lnTo>
                  <a:pt x="160735" y="178594"/>
                </a:lnTo>
                <a:lnTo>
                  <a:pt x="169664" y="178594"/>
                </a:lnTo>
                <a:lnTo>
                  <a:pt x="169664" y="187523"/>
                </a:lnTo>
                <a:lnTo>
                  <a:pt x="169664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866804" y="2866429"/>
            <a:ext cx="160736" cy="473274"/>
          </a:xfrm>
          <a:custGeom>
            <a:avLst/>
            <a:gdLst/>
            <a:ahLst/>
            <a:cxnLst/>
            <a:rect l="0" t="0" r="0" b="0"/>
            <a:pathLst>
              <a:path w="160736" h="473274">
                <a:moveTo>
                  <a:pt x="160735" y="35719"/>
                </a:moveTo>
                <a:lnTo>
                  <a:pt x="160735" y="26789"/>
                </a:lnTo>
                <a:lnTo>
                  <a:pt x="151805" y="26789"/>
                </a:lnTo>
                <a:lnTo>
                  <a:pt x="151805" y="17859"/>
                </a:lnTo>
                <a:lnTo>
                  <a:pt x="151805" y="8929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29"/>
                </a:lnTo>
                <a:lnTo>
                  <a:pt x="53578" y="26789"/>
                </a:lnTo>
                <a:lnTo>
                  <a:pt x="44649" y="35719"/>
                </a:lnTo>
                <a:lnTo>
                  <a:pt x="35719" y="53578"/>
                </a:lnTo>
                <a:lnTo>
                  <a:pt x="26789" y="71437"/>
                </a:lnTo>
                <a:lnTo>
                  <a:pt x="1786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8930" y="178594"/>
                </a:lnTo>
                <a:lnTo>
                  <a:pt x="0" y="214312"/>
                </a:lnTo>
                <a:lnTo>
                  <a:pt x="0" y="241101"/>
                </a:lnTo>
                <a:lnTo>
                  <a:pt x="0" y="276820"/>
                </a:lnTo>
                <a:lnTo>
                  <a:pt x="0" y="303609"/>
                </a:lnTo>
                <a:lnTo>
                  <a:pt x="0" y="330398"/>
                </a:lnTo>
                <a:lnTo>
                  <a:pt x="0" y="366117"/>
                </a:lnTo>
                <a:lnTo>
                  <a:pt x="0" y="383976"/>
                </a:lnTo>
                <a:lnTo>
                  <a:pt x="0" y="410765"/>
                </a:lnTo>
                <a:lnTo>
                  <a:pt x="0" y="428625"/>
                </a:lnTo>
                <a:lnTo>
                  <a:pt x="0" y="446484"/>
                </a:lnTo>
                <a:lnTo>
                  <a:pt x="0" y="455414"/>
                </a:lnTo>
                <a:lnTo>
                  <a:pt x="8930" y="464344"/>
                </a:lnTo>
                <a:lnTo>
                  <a:pt x="8930" y="473273"/>
                </a:lnTo>
                <a:lnTo>
                  <a:pt x="8930" y="473273"/>
                </a:lnTo>
                <a:lnTo>
                  <a:pt x="8930" y="473273"/>
                </a:lnTo>
                <a:lnTo>
                  <a:pt x="8930" y="4732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804296" y="3134319"/>
            <a:ext cx="133947" cy="17861"/>
          </a:xfrm>
          <a:custGeom>
            <a:avLst/>
            <a:gdLst/>
            <a:ahLst/>
            <a:cxnLst/>
            <a:rect l="0" t="0" r="0" b="0"/>
            <a:pathLst>
              <a:path w="133947" h="17861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9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277570" y="3036093"/>
            <a:ext cx="8931" cy="160735"/>
          </a:xfrm>
          <a:custGeom>
            <a:avLst/>
            <a:gdLst/>
            <a:ahLst/>
            <a:cxnLst/>
            <a:rect l="0" t="0" r="0" b="0"/>
            <a:pathLst>
              <a:path w="8931" h="160735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295429" y="298251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357937" y="3036093"/>
            <a:ext cx="178595" cy="169665"/>
          </a:xfrm>
          <a:custGeom>
            <a:avLst/>
            <a:gdLst/>
            <a:ahLst/>
            <a:cxnLst/>
            <a:rect l="0" t="0" r="0" b="0"/>
            <a:pathLst>
              <a:path w="178595" h="169665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17859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62508" y="71437"/>
                </a:lnTo>
                <a:lnTo>
                  <a:pt x="71438" y="71437"/>
                </a:lnTo>
                <a:lnTo>
                  <a:pt x="89297" y="71437"/>
                </a:lnTo>
                <a:lnTo>
                  <a:pt x="98227" y="80367"/>
                </a:lnTo>
                <a:lnTo>
                  <a:pt x="116086" y="80367"/>
                </a:lnTo>
                <a:lnTo>
                  <a:pt x="133945" y="80367"/>
                </a:lnTo>
                <a:lnTo>
                  <a:pt x="142875" y="89297"/>
                </a:lnTo>
                <a:lnTo>
                  <a:pt x="160734" y="89297"/>
                </a:lnTo>
                <a:lnTo>
                  <a:pt x="169664" y="98226"/>
                </a:lnTo>
                <a:lnTo>
                  <a:pt x="178594" y="107156"/>
                </a:lnTo>
                <a:lnTo>
                  <a:pt x="178594" y="107156"/>
                </a:lnTo>
                <a:lnTo>
                  <a:pt x="178594" y="116086"/>
                </a:lnTo>
                <a:lnTo>
                  <a:pt x="178594" y="125015"/>
                </a:lnTo>
                <a:lnTo>
                  <a:pt x="178594" y="133945"/>
                </a:lnTo>
                <a:lnTo>
                  <a:pt x="169664" y="142875"/>
                </a:lnTo>
                <a:lnTo>
                  <a:pt x="160734" y="151805"/>
                </a:lnTo>
                <a:lnTo>
                  <a:pt x="151805" y="151805"/>
                </a:lnTo>
                <a:lnTo>
                  <a:pt x="125016" y="160734"/>
                </a:lnTo>
                <a:lnTo>
                  <a:pt x="107156" y="160734"/>
                </a:lnTo>
                <a:lnTo>
                  <a:pt x="89297" y="160734"/>
                </a:lnTo>
                <a:lnTo>
                  <a:pt x="71438" y="169664"/>
                </a:lnTo>
                <a:lnTo>
                  <a:pt x="53578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268640" y="2902148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8930" y="8929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063132" y="2875358"/>
            <a:ext cx="44650" cy="89298"/>
          </a:xfrm>
          <a:custGeom>
            <a:avLst/>
            <a:gdLst/>
            <a:ahLst/>
            <a:cxnLst/>
            <a:rect l="0" t="0" r="0" b="0"/>
            <a:pathLst>
              <a:path w="44650" h="89298">
                <a:moveTo>
                  <a:pt x="44649" y="0"/>
                </a:move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35719" y="26790"/>
                </a:lnTo>
                <a:lnTo>
                  <a:pt x="26789" y="35719"/>
                </a:lnTo>
                <a:lnTo>
                  <a:pt x="26789" y="53579"/>
                </a:lnTo>
                <a:lnTo>
                  <a:pt x="26789" y="62508"/>
                </a:lnTo>
                <a:lnTo>
                  <a:pt x="1786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991695" y="2875358"/>
            <a:ext cx="35720" cy="53580"/>
          </a:xfrm>
          <a:custGeom>
            <a:avLst/>
            <a:gdLst/>
            <a:ahLst/>
            <a:cxnLst/>
            <a:rect l="0" t="0" r="0" b="0"/>
            <a:pathLst>
              <a:path w="35720" h="53580">
                <a:moveTo>
                  <a:pt x="3571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8930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554390" y="2893218"/>
            <a:ext cx="26790" cy="62509"/>
          </a:xfrm>
          <a:custGeom>
            <a:avLst/>
            <a:gdLst/>
            <a:ahLst/>
            <a:cxnLst/>
            <a:rect l="0" t="0" r="0" b="0"/>
            <a:pathLst>
              <a:path w="26790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625828" y="2875358"/>
            <a:ext cx="1" cy="53580"/>
          </a:xfrm>
          <a:custGeom>
            <a:avLst/>
            <a:gdLst/>
            <a:ahLst/>
            <a:cxnLst/>
            <a:rect l="0" t="0" r="0" b="0"/>
            <a:pathLst>
              <a:path w="1" h="5358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786562" y="2839640"/>
            <a:ext cx="142876" cy="267891"/>
          </a:xfrm>
          <a:custGeom>
            <a:avLst/>
            <a:gdLst/>
            <a:ahLst/>
            <a:cxnLst/>
            <a:rect l="0" t="0" r="0" b="0"/>
            <a:pathLst>
              <a:path w="142876" h="267891">
                <a:moveTo>
                  <a:pt x="0" y="35718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29"/>
                </a:lnTo>
                <a:lnTo>
                  <a:pt x="107156" y="17859"/>
                </a:lnTo>
                <a:lnTo>
                  <a:pt x="125016" y="26789"/>
                </a:lnTo>
                <a:lnTo>
                  <a:pt x="133945" y="26789"/>
                </a:lnTo>
                <a:lnTo>
                  <a:pt x="142875" y="35718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33945" y="71437"/>
                </a:lnTo>
                <a:lnTo>
                  <a:pt x="116086" y="80367"/>
                </a:lnTo>
                <a:lnTo>
                  <a:pt x="107156" y="89297"/>
                </a:lnTo>
                <a:lnTo>
                  <a:pt x="98227" y="98226"/>
                </a:lnTo>
                <a:lnTo>
                  <a:pt x="80367" y="107156"/>
                </a:lnTo>
                <a:lnTo>
                  <a:pt x="62508" y="116086"/>
                </a:lnTo>
                <a:lnTo>
                  <a:pt x="53578" y="125015"/>
                </a:lnTo>
                <a:lnTo>
                  <a:pt x="35719" y="133945"/>
                </a:lnTo>
                <a:lnTo>
                  <a:pt x="26789" y="142875"/>
                </a:lnTo>
                <a:lnTo>
                  <a:pt x="17859" y="151804"/>
                </a:lnTo>
                <a:lnTo>
                  <a:pt x="17859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14312"/>
                </a:lnTo>
                <a:lnTo>
                  <a:pt x="8930" y="223242"/>
                </a:lnTo>
                <a:lnTo>
                  <a:pt x="8930" y="241101"/>
                </a:lnTo>
                <a:lnTo>
                  <a:pt x="8930" y="241101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768703" y="324147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724054" y="3214687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51867" y="3839765"/>
            <a:ext cx="2991446" cy="53579"/>
          </a:xfrm>
          <a:custGeom>
            <a:avLst/>
            <a:gdLst/>
            <a:ahLst/>
            <a:cxnLst/>
            <a:rect l="0" t="0" r="0" b="0"/>
            <a:pathLst>
              <a:path w="2991446" h="53579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98226" y="8929"/>
                </a:lnTo>
                <a:lnTo>
                  <a:pt x="125015" y="8929"/>
                </a:lnTo>
                <a:lnTo>
                  <a:pt x="133945" y="8929"/>
                </a:lnTo>
                <a:lnTo>
                  <a:pt x="160734" y="8929"/>
                </a:lnTo>
                <a:lnTo>
                  <a:pt x="178594" y="8929"/>
                </a:lnTo>
                <a:lnTo>
                  <a:pt x="196453" y="8929"/>
                </a:lnTo>
                <a:lnTo>
                  <a:pt x="214312" y="8929"/>
                </a:lnTo>
                <a:lnTo>
                  <a:pt x="241101" y="8929"/>
                </a:lnTo>
                <a:lnTo>
                  <a:pt x="258961" y="8929"/>
                </a:lnTo>
                <a:lnTo>
                  <a:pt x="276820" y="8929"/>
                </a:lnTo>
                <a:lnTo>
                  <a:pt x="294679" y="8929"/>
                </a:lnTo>
                <a:lnTo>
                  <a:pt x="321469" y="8929"/>
                </a:lnTo>
                <a:lnTo>
                  <a:pt x="339328" y="8929"/>
                </a:lnTo>
                <a:lnTo>
                  <a:pt x="366117" y="17859"/>
                </a:lnTo>
                <a:lnTo>
                  <a:pt x="383976" y="17859"/>
                </a:lnTo>
                <a:lnTo>
                  <a:pt x="410765" y="17859"/>
                </a:lnTo>
                <a:lnTo>
                  <a:pt x="428625" y="17859"/>
                </a:lnTo>
                <a:lnTo>
                  <a:pt x="455414" y="17859"/>
                </a:lnTo>
                <a:lnTo>
                  <a:pt x="482203" y="17859"/>
                </a:lnTo>
                <a:lnTo>
                  <a:pt x="508992" y="17859"/>
                </a:lnTo>
                <a:lnTo>
                  <a:pt x="535781" y="17859"/>
                </a:lnTo>
                <a:lnTo>
                  <a:pt x="562570" y="17859"/>
                </a:lnTo>
                <a:lnTo>
                  <a:pt x="580429" y="17859"/>
                </a:lnTo>
                <a:lnTo>
                  <a:pt x="607218" y="26789"/>
                </a:lnTo>
                <a:lnTo>
                  <a:pt x="634008" y="26789"/>
                </a:lnTo>
                <a:lnTo>
                  <a:pt x="660797" y="26789"/>
                </a:lnTo>
                <a:lnTo>
                  <a:pt x="696515" y="26789"/>
                </a:lnTo>
                <a:lnTo>
                  <a:pt x="723304" y="26789"/>
                </a:lnTo>
                <a:lnTo>
                  <a:pt x="750093" y="26789"/>
                </a:lnTo>
                <a:lnTo>
                  <a:pt x="776883" y="26789"/>
                </a:lnTo>
                <a:lnTo>
                  <a:pt x="803672" y="26789"/>
                </a:lnTo>
                <a:lnTo>
                  <a:pt x="839390" y="26789"/>
                </a:lnTo>
                <a:lnTo>
                  <a:pt x="866179" y="26789"/>
                </a:lnTo>
                <a:lnTo>
                  <a:pt x="892968" y="26789"/>
                </a:lnTo>
                <a:lnTo>
                  <a:pt x="928687" y="26789"/>
                </a:lnTo>
                <a:lnTo>
                  <a:pt x="946547" y="26789"/>
                </a:lnTo>
                <a:lnTo>
                  <a:pt x="982265" y="26789"/>
                </a:lnTo>
                <a:lnTo>
                  <a:pt x="1017984" y="26789"/>
                </a:lnTo>
                <a:lnTo>
                  <a:pt x="1044773" y="26789"/>
                </a:lnTo>
                <a:lnTo>
                  <a:pt x="1080492" y="26789"/>
                </a:lnTo>
                <a:lnTo>
                  <a:pt x="1107281" y="26789"/>
                </a:lnTo>
                <a:lnTo>
                  <a:pt x="1134070" y="26789"/>
                </a:lnTo>
                <a:lnTo>
                  <a:pt x="1169789" y="26789"/>
                </a:lnTo>
                <a:lnTo>
                  <a:pt x="1196578" y="26789"/>
                </a:lnTo>
                <a:lnTo>
                  <a:pt x="1223367" y="26789"/>
                </a:lnTo>
                <a:lnTo>
                  <a:pt x="1250156" y="35718"/>
                </a:lnTo>
                <a:lnTo>
                  <a:pt x="1276945" y="35718"/>
                </a:lnTo>
                <a:lnTo>
                  <a:pt x="1312664" y="35718"/>
                </a:lnTo>
                <a:lnTo>
                  <a:pt x="1339453" y="35718"/>
                </a:lnTo>
                <a:lnTo>
                  <a:pt x="1357312" y="35718"/>
                </a:lnTo>
                <a:lnTo>
                  <a:pt x="1384101" y="35718"/>
                </a:lnTo>
                <a:lnTo>
                  <a:pt x="1410890" y="44648"/>
                </a:lnTo>
                <a:lnTo>
                  <a:pt x="1437679" y="44648"/>
                </a:lnTo>
                <a:lnTo>
                  <a:pt x="1464468" y="44648"/>
                </a:lnTo>
                <a:lnTo>
                  <a:pt x="1482328" y="44648"/>
                </a:lnTo>
                <a:lnTo>
                  <a:pt x="1509117" y="44648"/>
                </a:lnTo>
                <a:lnTo>
                  <a:pt x="1535906" y="44648"/>
                </a:lnTo>
                <a:lnTo>
                  <a:pt x="1553765" y="53578"/>
                </a:lnTo>
                <a:lnTo>
                  <a:pt x="1580554" y="53578"/>
                </a:lnTo>
                <a:lnTo>
                  <a:pt x="1607343" y="53578"/>
                </a:lnTo>
                <a:lnTo>
                  <a:pt x="1625203" y="53578"/>
                </a:lnTo>
                <a:lnTo>
                  <a:pt x="1651992" y="53578"/>
                </a:lnTo>
                <a:lnTo>
                  <a:pt x="1669851" y="53578"/>
                </a:lnTo>
                <a:lnTo>
                  <a:pt x="1696640" y="53578"/>
                </a:lnTo>
                <a:lnTo>
                  <a:pt x="1714500" y="53578"/>
                </a:lnTo>
                <a:lnTo>
                  <a:pt x="1732359" y="53578"/>
                </a:lnTo>
                <a:lnTo>
                  <a:pt x="1759148" y="53578"/>
                </a:lnTo>
                <a:lnTo>
                  <a:pt x="1777008" y="53578"/>
                </a:lnTo>
                <a:lnTo>
                  <a:pt x="1794867" y="53578"/>
                </a:lnTo>
                <a:lnTo>
                  <a:pt x="1821656" y="53578"/>
                </a:lnTo>
                <a:lnTo>
                  <a:pt x="1839515" y="53578"/>
                </a:lnTo>
                <a:lnTo>
                  <a:pt x="1866304" y="53578"/>
                </a:lnTo>
                <a:lnTo>
                  <a:pt x="1884164" y="53578"/>
                </a:lnTo>
                <a:lnTo>
                  <a:pt x="1902023" y="53578"/>
                </a:lnTo>
                <a:lnTo>
                  <a:pt x="1928812" y="53578"/>
                </a:lnTo>
                <a:lnTo>
                  <a:pt x="1946672" y="53578"/>
                </a:lnTo>
                <a:lnTo>
                  <a:pt x="1973461" y="53578"/>
                </a:lnTo>
                <a:lnTo>
                  <a:pt x="2000250" y="53578"/>
                </a:lnTo>
                <a:lnTo>
                  <a:pt x="2018109" y="53578"/>
                </a:lnTo>
                <a:lnTo>
                  <a:pt x="2035968" y="53578"/>
                </a:lnTo>
                <a:lnTo>
                  <a:pt x="2062758" y="53578"/>
                </a:lnTo>
                <a:lnTo>
                  <a:pt x="2080617" y="53578"/>
                </a:lnTo>
                <a:lnTo>
                  <a:pt x="2107406" y="53578"/>
                </a:lnTo>
                <a:lnTo>
                  <a:pt x="2134195" y="53578"/>
                </a:lnTo>
                <a:lnTo>
                  <a:pt x="2152054" y="53578"/>
                </a:lnTo>
                <a:lnTo>
                  <a:pt x="2169914" y="53578"/>
                </a:lnTo>
                <a:lnTo>
                  <a:pt x="2196703" y="53578"/>
                </a:lnTo>
                <a:lnTo>
                  <a:pt x="2214562" y="53578"/>
                </a:lnTo>
                <a:lnTo>
                  <a:pt x="2232422" y="53578"/>
                </a:lnTo>
                <a:lnTo>
                  <a:pt x="2250281" y="53578"/>
                </a:lnTo>
                <a:lnTo>
                  <a:pt x="2277070" y="53578"/>
                </a:lnTo>
                <a:lnTo>
                  <a:pt x="2294929" y="53578"/>
                </a:lnTo>
                <a:lnTo>
                  <a:pt x="2312789" y="53578"/>
                </a:lnTo>
                <a:lnTo>
                  <a:pt x="2330648" y="44648"/>
                </a:lnTo>
                <a:lnTo>
                  <a:pt x="2348508" y="44648"/>
                </a:lnTo>
                <a:lnTo>
                  <a:pt x="2366367" y="44648"/>
                </a:lnTo>
                <a:lnTo>
                  <a:pt x="2393156" y="44648"/>
                </a:lnTo>
                <a:lnTo>
                  <a:pt x="2411015" y="44648"/>
                </a:lnTo>
                <a:lnTo>
                  <a:pt x="2428875" y="44648"/>
                </a:lnTo>
                <a:lnTo>
                  <a:pt x="2437804" y="35718"/>
                </a:lnTo>
                <a:lnTo>
                  <a:pt x="2464593" y="35718"/>
                </a:lnTo>
                <a:lnTo>
                  <a:pt x="2482453" y="35718"/>
                </a:lnTo>
                <a:lnTo>
                  <a:pt x="2500312" y="35718"/>
                </a:lnTo>
                <a:lnTo>
                  <a:pt x="2518172" y="26789"/>
                </a:lnTo>
                <a:lnTo>
                  <a:pt x="2536031" y="26789"/>
                </a:lnTo>
                <a:lnTo>
                  <a:pt x="2553890" y="26789"/>
                </a:lnTo>
                <a:lnTo>
                  <a:pt x="2562820" y="17859"/>
                </a:lnTo>
                <a:lnTo>
                  <a:pt x="2580679" y="17859"/>
                </a:lnTo>
                <a:lnTo>
                  <a:pt x="2598539" y="17859"/>
                </a:lnTo>
                <a:lnTo>
                  <a:pt x="2616398" y="17859"/>
                </a:lnTo>
                <a:lnTo>
                  <a:pt x="2634258" y="17859"/>
                </a:lnTo>
                <a:lnTo>
                  <a:pt x="2652117" y="17859"/>
                </a:lnTo>
                <a:lnTo>
                  <a:pt x="2669976" y="8929"/>
                </a:lnTo>
                <a:lnTo>
                  <a:pt x="2687836" y="8929"/>
                </a:lnTo>
                <a:lnTo>
                  <a:pt x="2705695" y="8929"/>
                </a:lnTo>
                <a:lnTo>
                  <a:pt x="2723554" y="8929"/>
                </a:lnTo>
                <a:lnTo>
                  <a:pt x="2741414" y="8929"/>
                </a:lnTo>
                <a:lnTo>
                  <a:pt x="2759273" y="8929"/>
                </a:lnTo>
                <a:lnTo>
                  <a:pt x="2777133" y="8929"/>
                </a:lnTo>
                <a:lnTo>
                  <a:pt x="2794992" y="8929"/>
                </a:lnTo>
                <a:lnTo>
                  <a:pt x="2812851" y="8929"/>
                </a:lnTo>
                <a:lnTo>
                  <a:pt x="2830711" y="8929"/>
                </a:lnTo>
                <a:lnTo>
                  <a:pt x="2848570" y="8929"/>
                </a:lnTo>
                <a:lnTo>
                  <a:pt x="2866429" y="8929"/>
                </a:lnTo>
                <a:lnTo>
                  <a:pt x="2884289" y="8929"/>
                </a:lnTo>
                <a:lnTo>
                  <a:pt x="2893218" y="8929"/>
                </a:lnTo>
                <a:lnTo>
                  <a:pt x="2911078" y="8929"/>
                </a:lnTo>
                <a:lnTo>
                  <a:pt x="2928937" y="8929"/>
                </a:lnTo>
                <a:lnTo>
                  <a:pt x="2937867" y="8929"/>
                </a:lnTo>
                <a:lnTo>
                  <a:pt x="2946797" y="0"/>
                </a:lnTo>
                <a:lnTo>
                  <a:pt x="2955726" y="0"/>
                </a:lnTo>
                <a:lnTo>
                  <a:pt x="2964656" y="0"/>
                </a:lnTo>
                <a:lnTo>
                  <a:pt x="2973586" y="0"/>
                </a:lnTo>
                <a:lnTo>
                  <a:pt x="2982515" y="0"/>
                </a:lnTo>
                <a:lnTo>
                  <a:pt x="2982515" y="0"/>
                </a:lnTo>
                <a:lnTo>
                  <a:pt x="2982515" y="0"/>
                </a:lnTo>
                <a:lnTo>
                  <a:pt x="2991445" y="0"/>
                </a:lnTo>
                <a:lnTo>
                  <a:pt x="2991445" y="0"/>
                </a:lnTo>
                <a:lnTo>
                  <a:pt x="2991445" y="0"/>
                </a:lnTo>
                <a:lnTo>
                  <a:pt x="299144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982640" y="3348632"/>
            <a:ext cx="26790" cy="267892"/>
          </a:xfrm>
          <a:custGeom>
            <a:avLst/>
            <a:gdLst/>
            <a:ahLst/>
            <a:cxnLst/>
            <a:rect l="0" t="0" r="0" b="0"/>
            <a:pathLst>
              <a:path w="26790" h="267892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14312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67891"/>
                </a:lnTo>
                <a:lnTo>
                  <a:pt x="8930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964781" y="3768327"/>
            <a:ext cx="35720" cy="44650"/>
          </a:xfrm>
          <a:custGeom>
            <a:avLst/>
            <a:gdLst/>
            <a:ahLst/>
            <a:cxnLst/>
            <a:rect l="0" t="0" r="0" b="0"/>
            <a:pathLst>
              <a:path w="35720" h="44650">
                <a:moveTo>
                  <a:pt x="35719" y="17860"/>
                </a:moveTo>
                <a:lnTo>
                  <a:pt x="3571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170164" y="3634382"/>
            <a:ext cx="26790" cy="160735"/>
          </a:xfrm>
          <a:custGeom>
            <a:avLst/>
            <a:gdLst/>
            <a:ahLst/>
            <a:cxnLst/>
            <a:rect l="0" t="0" r="0" b="0"/>
            <a:pathLst>
              <a:path w="26790" h="160735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179093" y="353615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259460" y="3616523"/>
            <a:ext cx="232173" cy="133946"/>
          </a:xfrm>
          <a:custGeom>
            <a:avLst/>
            <a:gdLst/>
            <a:ahLst/>
            <a:cxnLst/>
            <a:rect l="0" t="0" r="0" b="0"/>
            <a:pathLst>
              <a:path w="232173" h="133946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0" y="125015"/>
                </a:lnTo>
                <a:lnTo>
                  <a:pt x="0" y="116085"/>
                </a:lnTo>
                <a:lnTo>
                  <a:pt x="0" y="98226"/>
                </a:lnTo>
                <a:lnTo>
                  <a:pt x="8930" y="89296"/>
                </a:lnTo>
                <a:lnTo>
                  <a:pt x="8930" y="71437"/>
                </a:lnTo>
                <a:lnTo>
                  <a:pt x="17860" y="53578"/>
                </a:lnTo>
                <a:lnTo>
                  <a:pt x="26790" y="35718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9" y="8929"/>
                </a:lnTo>
                <a:lnTo>
                  <a:pt x="62508" y="8929"/>
                </a:lnTo>
                <a:lnTo>
                  <a:pt x="62508" y="0"/>
                </a:lnTo>
                <a:lnTo>
                  <a:pt x="71438" y="0"/>
                </a:lnTo>
                <a:lnTo>
                  <a:pt x="80368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98227" y="26789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98226"/>
                </a:lnTo>
                <a:lnTo>
                  <a:pt x="98227" y="107156"/>
                </a:lnTo>
                <a:lnTo>
                  <a:pt x="98227" y="116085"/>
                </a:lnTo>
                <a:lnTo>
                  <a:pt x="98227" y="125015"/>
                </a:lnTo>
                <a:lnTo>
                  <a:pt x="98227" y="125015"/>
                </a:lnTo>
                <a:lnTo>
                  <a:pt x="98227" y="125015"/>
                </a:lnTo>
                <a:lnTo>
                  <a:pt x="98227" y="125015"/>
                </a:lnTo>
                <a:lnTo>
                  <a:pt x="98227" y="125015"/>
                </a:lnTo>
                <a:lnTo>
                  <a:pt x="98227" y="116085"/>
                </a:lnTo>
                <a:lnTo>
                  <a:pt x="98227" y="107156"/>
                </a:lnTo>
                <a:lnTo>
                  <a:pt x="107157" y="89296"/>
                </a:lnTo>
                <a:lnTo>
                  <a:pt x="107157" y="80367"/>
                </a:lnTo>
                <a:lnTo>
                  <a:pt x="116086" y="62507"/>
                </a:lnTo>
                <a:lnTo>
                  <a:pt x="125016" y="44648"/>
                </a:lnTo>
                <a:lnTo>
                  <a:pt x="133946" y="35718"/>
                </a:lnTo>
                <a:lnTo>
                  <a:pt x="142875" y="17859"/>
                </a:lnTo>
                <a:lnTo>
                  <a:pt x="151805" y="8929"/>
                </a:lnTo>
                <a:lnTo>
                  <a:pt x="160735" y="0"/>
                </a:lnTo>
                <a:lnTo>
                  <a:pt x="178594" y="0"/>
                </a:lnTo>
                <a:lnTo>
                  <a:pt x="187524" y="0"/>
                </a:lnTo>
                <a:lnTo>
                  <a:pt x="196454" y="0"/>
                </a:lnTo>
                <a:lnTo>
                  <a:pt x="205383" y="0"/>
                </a:lnTo>
                <a:lnTo>
                  <a:pt x="214313" y="0"/>
                </a:lnTo>
                <a:lnTo>
                  <a:pt x="223243" y="8929"/>
                </a:lnTo>
                <a:lnTo>
                  <a:pt x="223243" y="17859"/>
                </a:lnTo>
                <a:lnTo>
                  <a:pt x="223243" y="26789"/>
                </a:lnTo>
                <a:lnTo>
                  <a:pt x="232172" y="44648"/>
                </a:lnTo>
                <a:lnTo>
                  <a:pt x="232172" y="53578"/>
                </a:lnTo>
                <a:lnTo>
                  <a:pt x="232172" y="71437"/>
                </a:lnTo>
                <a:lnTo>
                  <a:pt x="223243" y="89296"/>
                </a:lnTo>
                <a:lnTo>
                  <a:pt x="223243" y="107156"/>
                </a:lnTo>
                <a:lnTo>
                  <a:pt x="223243" y="116085"/>
                </a:lnTo>
                <a:lnTo>
                  <a:pt x="214313" y="125015"/>
                </a:lnTo>
                <a:lnTo>
                  <a:pt x="214313" y="133945"/>
                </a:lnTo>
                <a:lnTo>
                  <a:pt x="214313" y="133945"/>
                </a:lnTo>
                <a:lnTo>
                  <a:pt x="214313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125515" y="3491507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607718" y="3607593"/>
            <a:ext cx="8931" cy="303610"/>
          </a:xfrm>
          <a:custGeom>
            <a:avLst/>
            <a:gdLst/>
            <a:ahLst/>
            <a:cxnLst/>
            <a:rect l="0" t="0" r="0" b="0"/>
            <a:pathLst>
              <a:path w="8931" h="3036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0" y="250031"/>
                </a:lnTo>
                <a:lnTo>
                  <a:pt x="0" y="267890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303609"/>
                </a:lnTo>
                <a:lnTo>
                  <a:pt x="8930" y="3036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563070" y="3571874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17859"/>
                </a:lnTo>
                <a:lnTo>
                  <a:pt x="142875" y="2678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33945" y="71438"/>
                </a:lnTo>
                <a:lnTo>
                  <a:pt x="133945" y="80367"/>
                </a:lnTo>
                <a:lnTo>
                  <a:pt x="116086" y="98227"/>
                </a:lnTo>
                <a:lnTo>
                  <a:pt x="107156" y="116086"/>
                </a:lnTo>
                <a:lnTo>
                  <a:pt x="89297" y="125016"/>
                </a:lnTo>
                <a:lnTo>
                  <a:pt x="80367" y="142875"/>
                </a:lnTo>
                <a:lnTo>
                  <a:pt x="62508" y="151805"/>
                </a:lnTo>
                <a:lnTo>
                  <a:pt x="53578" y="160734"/>
                </a:lnTo>
                <a:lnTo>
                  <a:pt x="44648" y="160734"/>
                </a:lnTo>
                <a:lnTo>
                  <a:pt x="44648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723804" y="3589733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17860" y="35719"/>
                </a:lnTo>
                <a:lnTo>
                  <a:pt x="17860" y="53579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60" y="142875"/>
                </a:lnTo>
                <a:lnTo>
                  <a:pt x="2678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62508" y="133946"/>
                </a:lnTo>
                <a:lnTo>
                  <a:pt x="80367" y="116086"/>
                </a:lnTo>
                <a:lnTo>
                  <a:pt x="89297" y="107157"/>
                </a:lnTo>
                <a:lnTo>
                  <a:pt x="98227" y="89297"/>
                </a:lnTo>
                <a:lnTo>
                  <a:pt x="98227" y="71438"/>
                </a:lnTo>
                <a:lnTo>
                  <a:pt x="98227" y="53579"/>
                </a:lnTo>
                <a:lnTo>
                  <a:pt x="98227" y="44649"/>
                </a:lnTo>
                <a:lnTo>
                  <a:pt x="98227" y="35719"/>
                </a:lnTo>
                <a:lnTo>
                  <a:pt x="89297" y="26790"/>
                </a:lnTo>
                <a:lnTo>
                  <a:pt x="80367" y="1786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875609" y="3607593"/>
            <a:ext cx="44649" cy="125016"/>
          </a:xfrm>
          <a:custGeom>
            <a:avLst/>
            <a:gdLst/>
            <a:ahLst/>
            <a:cxnLst/>
            <a:rect l="0" t="0" r="0" b="0"/>
            <a:pathLst>
              <a:path w="44649" h="125016">
                <a:moveTo>
                  <a:pt x="0" y="17859"/>
                </a:move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98226"/>
                </a:lnTo>
                <a:lnTo>
                  <a:pt x="8930" y="89297"/>
                </a:lnTo>
                <a:lnTo>
                  <a:pt x="8930" y="71437"/>
                </a:lnTo>
                <a:lnTo>
                  <a:pt x="17859" y="53578"/>
                </a:lnTo>
                <a:lnTo>
                  <a:pt x="26789" y="35719"/>
                </a:lnTo>
                <a:lnTo>
                  <a:pt x="35719" y="17859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045273" y="3500437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26789" y="0"/>
                </a:move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3571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98226"/>
                </a:lnTo>
                <a:lnTo>
                  <a:pt x="893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1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991695" y="3598663"/>
            <a:ext cx="98227" cy="17861"/>
          </a:xfrm>
          <a:custGeom>
            <a:avLst/>
            <a:gdLst/>
            <a:ahLst/>
            <a:cxnLst/>
            <a:rect l="0" t="0" r="0" b="0"/>
            <a:pathLst>
              <a:path w="98227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080992" y="3562944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125015" y="8930"/>
                </a:moveTo>
                <a:lnTo>
                  <a:pt x="125015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89297" y="8930"/>
                </a:lnTo>
                <a:lnTo>
                  <a:pt x="80367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35718" y="62508"/>
                </a:lnTo>
                <a:lnTo>
                  <a:pt x="26789" y="80368"/>
                </a:lnTo>
                <a:lnTo>
                  <a:pt x="17859" y="98227"/>
                </a:lnTo>
                <a:lnTo>
                  <a:pt x="8929" y="116086"/>
                </a:lnTo>
                <a:lnTo>
                  <a:pt x="0" y="133946"/>
                </a:lnTo>
                <a:lnTo>
                  <a:pt x="0" y="133946"/>
                </a:lnTo>
                <a:lnTo>
                  <a:pt x="8929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8" y="133946"/>
                </a:lnTo>
                <a:lnTo>
                  <a:pt x="44648" y="125016"/>
                </a:lnTo>
                <a:lnTo>
                  <a:pt x="53578" y="116086"/>
                </a:lnTo>
                <a:lnTo>
                  <a:pt x="62508" y="107157"/>
                </a:lnTo>
                <a:lnTo>
                  <a:pt x="71437" y="89297"/>
                </a:lnTo>
                <a:lnTo>
                  <a:pt x="80367" y="71438"/>
                </a:lnTo>
                <a:lnTo>
                  <a:pt x="80367" y="62508"/>
                </a:lnTo>
                <a:lnTo>
                  <a:pt x="89297" y="5357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53579"/>
                </a:lnTo>
                <a:lnTo>
                  <a:pt x="89297" y="62508"/>
                </a:lnTo>
                <a:lnTo>
                  <a:pt x="89297" y="80368"/>
                </a:lnTo>
                <a:lnTo>
                  <a:pt x="98226" y="89297"/>
                </a:lnTo>
                <a:lnTo>
                  <a:pt x="98226" y="107157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16086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268515" y="3562944"/>
            <a:ext cx="125017" cy="133947"/>
          </a:xfrm>
          <a:custGeom>
            <a:avLst/>
            <a:gdLst/>
            <a:ahLst/>
            <a:cxnLst/>
            <a:rect l="0" t="0" r="0" b="0"/>
            <a:pathLst>
              <a:path w="125017" h="133947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98227"/>
                </a:lnTo>
                <a:lnTo>
                  <a:pt x="0" y="80368"/>
                </a:lnTo>
                <a:lnTo>
                  <a:pt x="8930" y="62508"/>
                </a:lnTo>
                <a:lnTo>
                  <a:pt x="17860" y="44649"/>
                </a:lnTo>
                <a:lnTo>
                  <a:pt x="26789" y="26789"/>
                </a:lnTo>
                <a:lnTo>
                  <a:pt x="35719" y="1786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17860"/>
                </a:lnTo>
                <a:lnTo>
                  <a:pt x="116086" y="26789"/>
                </a:lnTo>
                <a:lnTo>
                  <a:pt x="125016" y="44649"/>
                </a:lnTo>
                <a:lnTo>
                  <a:pt x="125016" y="53579"/>
                </a:lnTo>
                <a:lnTo>
                  <a:pt x="125016" y="71438"/>
                </a:lnTo>
                <a:lnTo>
                  <a:pt x="125016" y="89297"/>
                </a:lnTo>
                <a:lnTo>
                  <a:pt x="125016" y="107157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25016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500687" y="3464718"/>
            <a:ext cx="35720" cy="294681"/>
          </a:xfrm>
          <a:custGeom>
            <a:avLst/>
            <a:gdLst/>
            <a:ahLst/>
            <a:cxnLst/>
            <a:rect l="0" t="0" r="0" b="0"/>
            <a:pathLst>
              <a:path w="35720" h="294681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8930" y="160734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67890"/>
                </a:lnTo>
                <a:lnTo>
                  <a:pt x="8930" y="285750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294680"/>
                </a:lnTo>
                <a:lnTo>
                  <a:pt x="8930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420320" y="3571874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652492" y="3455788"/>
            <a:ext cx="178594" cy="196454"/>
          </a:xfrm>
          <a:custGeom>
            <a:avLst/>
            <a:gdLst/>
            <a:ahLst/>
            <a:cxnLst/>
            <a:rect l="0" t="0" r="0" b="0"/>
            <a:pathLst>
              <a:path w="178594" h="196454">
                <a:moveTo>
                  <a:pt x="0" y="17860"/>
                </a:move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51804" y="17860"/>
                </a:lnTo>
                <a:lnTo>
                  <a:pt x="160734" y="26789"/>
                </a:lnTo>
                <a:lnTo>
                  <a:pt x="169664" y="35719"/>
                </a:lnTo>
                <a:lnTo>
                  <a:pt x="169664" y="44649"/>
                </a:lnTo>
                <a:lnTo>
                  <a:pt x="178593" y="53578"/>
                </a:lnTo>
                <a:lnTo>
                  <a:pt x="169664" y="62508"/>
                </a:lnTo>
                <a:lnTo>
                  <a:pt x="169664" y="80367"/>
                </a:lnTo>
                <a:lnTo>
                  <a:pt x="160734" y="89297"/>
                </a:lnTo>
                <a:lnTo>
                  <a:pt x="142875" y="98227"/>
                </a:lnTo>
                <a:lnTo>
                  <a:pt x="125015" y="107156"/>
                </a:lnTo>
                <a:lnTo>
                  <a:pt x="116086" y="116086"/>
                </a:lnTo>
                <a:lnTo>
                  <a:pt x="98226" y="125016"/>
                </a:lnTo>
                <a:lnTo>
                  <a:pt x="80367" y="133945"/>
                </a:lnTo>
                <a:lnTo>
                  <a:pt x="71437" y="142875"/>
                </a:lnTo>
                <a:lnTo>
                  <a:pt x="62508" y="14287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60735"/>
                </a:lnTo>
                <a:lnTo>
                  <a:pt x="53578" y="160735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78594"/>
                </a:lnTo>
                <a:lnTo>
                  <a:pt x="53578" y="187524"/>
                </a:lnTo>
                <a:lnTo>
                  <a:pt x="62508" y="187524"/>
                </a:lnTo>
                <a:lnTo>
                  <a:pt x="62508" y="187524"/>
                </a:lnTo>
                <a:lnTo>
                  <a:pt x="62508" y="196453"/>
                </a:lnTo>
                <a:lnTo>
                  <a:pt x="62508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670351" y="3777257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00125" y="4491632"/>
            <a:ext cx="919758" cy="625079"/>
          </a:xfrm>
          <a:custGeom>
            <a:avLst/>
            <a:gdLst/>
            <a:ahLst/>
            <a:cxnLst/>
            <a:rect l="0" t="0" r="0" b="0"/>
            <a:pathLst>
              <a:path w="919758" h="625079">
                <a:moveTo>
                  <a:pt x="732234" y="80367"/>
                </a:moveTo>
                <a:lnTo>
                  <a:pt x="723304" y="71437"/>
                </a:lnTo>
                <a:lnTo>
                  <a:pt x="723304" y="71437"/>
                </a:lnTo>
                <a:lnTo>
                  <a:pt x="723304" y="71437"/>
                </a:lnTo>
                <a:lnTo>
                  <a:pt x="714375" y="62508"/>
                </a:lnTo>
                <a:lnTo>
                  <a:pt x="714375" y="62508"/>
                </a:lnTo>
                <a:lnTo>
                  <a:pt x="705445" y="62508"/>
                </a:lnTo>
                <a:lnTo>
                  <a:pt x="696515" y="53578"/>
                </a:lnTo>
                <a:lnTo>
                  <a:pt x="687585" y="53578"/>
                </a:lnTo>
                <a:lnTo>
                  <a:pt x="669726" y="53578"/>
                </a:lnTo>
                <a:lnTo>
                  <a:pt x="660796" y="44648"/>
                </a:lnTo>
                <a:lnTo>
                  <a:pt x="642937" y="44648"/>
                </a:lnTo>
                <a:lnTo>
                  <a:pt x="625078" y="35719"/>
                </a:lnTo>
                <a:lnTo>
                  <a:pt x="607218" y="35719"/>
                </a:lnTo>
                <a:lnTo>
                  <a:pt x="589359" y="26789"/>
                </a:lnTo>
                <a:lnTo>
                  <a:pt x="571500" y="26789"/>
                </a:lnTo>
                <a:lnTo>
                  <a:pt x="553640" y="17859"/>
                </a:lnTo>
                <a:lnTo>
                  <a:pt x="535781" y="17859"/>
                </a:lnTo>
                <a:lnTo>
                  <a:pt x="508992" y="8930"/>
                </a:lnTo>
                <a:lnTo>
                  <a:pt x="491132" y="8930"/>
                </a:lnTo>
                <a:lnTo>
                  <a:pt x="464343" y="8930"/>
                </a:lnTo>
                <a:lnTo>
                  <a:pt x="437554" y="8930"/>
                </a:lnTo>
                <a:lnTo>
                  <a:pt x="410765" y="0"/>
                </a:lnTo>
                <a:lnTo>
                  <a:pt x="392906" y="0"/>
                </a:lnTo>
                <a:lnTo>
                  <a:pt x="366117" y="0"/>
                </a:lnTo>
                <a:lnTo>
                  <a:pt x="348257" y="0"/>
                </a:lnTo>
                <a:lnTo>
                  <a:pt x="330398" y="0"/>
                </a:lnTo>
                <a:lnTo>
                  <a:pt x="303609" y="0"/>
                </a:lnTo>
                <a:lnTo>
                  <a:pt x="285750" y="8930"/>
                </a:lnTo>
                <a:lnTo>
                  <a:pt x="267890" y="8930"/>
                </a:lnTo>
                <a:lnTo>
                  <a:pt x="250031" y="17859"/>
                </a:lnTo>
                <a:lnTo>
                  <a:pt x="223242" y="17859"/>
                </a:lnTo>
                <a:lnTo>
                  <a:pt x="205382" y="26789"/>
                </a:lnTo>
                <a:lnTo>
                  <a:pt x="187523" y="35719"/>
                </a:lnTo>
                <a:lnTo>
                  <a:pt x="169664" y="44648"/>
                </a:lnTo>
                <a:lnTo>
                  <a:pt x="160734" y="53578"/>
                </a:lnTo>
                <a:lnTo>
                  <a:pt x="142875" y="71437"/>
                </a:lnTo>
                <a:lnTo>
                  <a:pt x="133945" y="80367"/>
                </a:lnTo>
                <a:lnTo>
                  <a:pt x="116086" y="89297"/>
                </a:lnTo>
                <a:lnTo>
                  <a:pt x="98226" y="107156"/>
                </a:lnTo>
                <a:lnTo>
                  <a:pt x="89296" y="116086"/>
                </a:lnTo>
                <a:lnTo>
                  <a:pt x="80367" y="133945"/>
                </a:lnTo>
                <a:lnTo>
                  <a:pt x="62507" y="151805"/>
                </a:lnTo>
                <a:lnTo>
                  <a:pt x="53578" y="169664"/>
                </a:lnTo>
                <a:lnTo>
                  <a:pt x="44648" y="178594"/>
                </a:lnTo>
                <a:lnTo>
                  <a:pt x="35718" y="196453"/>
                </a:lnTo>
                <a:lnTo>
                  <a:pt x="26789" y="214312"/>
                </a:lnTo>
                <a:lnTo>
                  <a:pt x="26789" y="232172"/>
                </a:lnTo>
                <a:lnTo>
                  <a:pt x="17859" y="250031"/>
                </a:lnTo>
                <a:lnTo>
                  <a:pt x="8929" y="267891"/>
                </a:lnTo>
                <a:lnTo>
                  <a:pt x="0" y="285750"/>
                </a:lnTo>
                <a:lnTo>
                  <a:pt x="0" y="303609"/>
                </a:lnTo>
                <a:lnTo>
                  <a:pt x="0" y="321469"/>
                </a:lnTo>
                <a:lnTo>
                  <a:pt x="0" y="339328"/>
                </a:lnTo>
                <a:lnTo>
                  <a:pt x="0" y="357187"/>
                </a:lnTo>
                <a:lnTo>
                  <a:pt x="0" y="383976"/>
                </a:lnTo>
                <a:lnTo>
                  <a:pt x="8929" y="401836"/>
                </a:lnTo>
                <a:lnTo>
                  <a:pt x="8929" y="410766"/>
                </a:lnTo>
                <a:lnTo>
                  <a:pt x="17859" y="428625"/>
                </a:lnTo>
                <a:lnTo>
                  <a:pt x="26789" y="446485"/>
                </a:lnTo>
                <a:lnTo>
                  <a:pt x="35718" y="464344"/>
                </a:lnTo>
                <a:lnTo>
                  <a:pt x="44648" y="473274"/>
                </a:lnTo>
                <a:lnTo>
                  <a:pt x="62507" y="491133"/>
                </a:lnTo>
                <a:lnTo>
                  <a:pt x="71437" y="508993"/>
                </a:lnTo>
                <a:lnTo>
                  <a:pt x="89296" y="517922"/>
                </a:lnTo>
                <a:lnTo>
                  <a:pt x="107156" y="526852"/>
                </a:lnTo>
                <a:lnTo>
                  <a:pt x="116086" y="535782"/>
                </a:lnTo>
                <a:lnTo>
                  <a:pt x="133945" y="553641"/>
                </a:lnTo>
                <a:lnTo>
                  <a:pt x="151804" y="562571"/>
                </a:lnTo>
                <a:lnTo>
                  <a:pt x="169664" y="571500"/>
                </a:lnTo>
                <a:lnTo>
                  <a:pt x="187523" y="580430"/>
                </a:lnTo>
                <a:lnTo>
                  <a:pt x="205382" y="589360"/>
                </a:lnTo>
                <a:lnTo>
                  <a:pt x="223242" y="598289"/>
                </a:lnTo>
                <a:lnTo>
                  <a:pt x="250031" y="598289"/>
                </a:lnTo>
                <a:lnTo>
                  <a:pt x="267890" y="607219"/>
                </a:lnTo>
                <a:lnTo>
                  <a:pt x="285750" y="607219"/>
                </a:lnTo>
                <a:lnTo>
                  <a:pt x="303609" y="616149"/>
                </a:lnTo>
                <a:lnTo>
                  <a:pt x="321468" y="616149"/>
                </a:lnTo>
                <a:lnTo>
                  <a:pt x="348257" y="616149"/>
                </a:lnTo>
                <a:lnTo>
                  <a:pt x="366117" y="625078"/>
                </a:lnTo>
                <a:lnTo>
                  <a:pt x="392906" y="625078"/>
                </a:lnTo>
                <a:lnTo>
                  <a:pt x="419695" y="625078"/>
                </a:lnTo>
                <a:lnTo>
                  <a:pt x="437554" y="625078"/>
                </a:lnTo>
                <a:lnTo>
                  <a:pt x="464343" y="625078"/>
                </a:lnTo>
                <a:lnTo>
                  <a:pt x="482203" y="625078"/>
                </a:lnTo>
                <a:lnTo>
                  <a:pt x="508992" y="625078"/>
                </a:lnTo>
                <a:lnTo>
                  <a:pt x="535781" y="616149"/>
                </a:lnTo>
                <a:lnTo>
                  <a:pt x="553640" y="616149"/>
                </a:lnTo>
                <a:lnTo>
                  <a:pt x="580429" y="607219"/>
                </a:lnTo>
                <a:lnTo>
                  <a:pt x="598289" y="607219"/>
                </a:lnTo>
                <a:lnTo>
                  <a:pt x="625078" y="598289"/>
                </a:lnTo>
                <a:lnTo>
                  <a:pt x="642937" y="598289"/>
                </a:lnTo>
                <a:lnTo>
                  <a:pt x="660796" y="589360"/>
                </a:lnTo>
                <a:lnTo>
                  <a:pt x="687585" y="580430"/>
                </a:lnTo>
                <a:lnTo>
                  <a:pt x="705445" y="571500"/>
                </a:lnTo>
                <a:lnTo>
                  <a:pt x="723304" y="562571"/>
                </a:lnTo>
                <a:lnTo>
                  <a:pt x="741164" y="553641"/>
                </a:lnTo>
                <a:lnTo>
                  <a:pt x="759023" y="544711"/>
                </a:lnTo>
                <a:lnTo>
                  <a:pt x="776882" y="526852"/>
                </a:lnTo>
                <a:lnTo>
                  <a:pt x="794742" y="517922"/>
                </a:lnTo>
                <a:lnTo>
                  <a:pt x="812601" y="500063"/>
                </a:lnTo>
                <a:lnTo>
                  <a:pt x="821531" y="491133"/>
                </a:lnTo>
                <a:lnTo>
                  <a:pt x="830460" y="473274"/>
                </a:lnTo>
                <a:lnTo>
                  <a:pt x="848320" y="455414"/>
                </a:lnTo>
                <a:lnTo>
                  <a:pt x="857250" y="446485"/>
                </a:lnTo>
                <a:lnTo>
                  <a:pt x="866179" y="428625"/>
                </a:lnTo>
                <a:lnTo>
                  <a:pt x="875109" y="410766"/>
                </a:lnTo>
                <a:lnTo>
                  <a:pt x="884039" y="392907"/>
                </a:lnTo>
                <a:lnTo>
                  <a:pt x="892968" y="375047"/>
                </a:lnTo>
                <a:lnTo>
                  <a:pt x="892968" y="357187"/>
                </a:lnTo>
                <a:lnTo>
                  <a:pt x="901898" y="339328"/>
                </a:lnTo>
                <a:lnTo>
                  <a:pt x="901898" y="321469"/>
                </a:lnTo>
                <a:lnTo>
                  <a:pt x="910828" y="303609"/>
                </a:lnTo>
                <a:lnTo>
                  <a:pt x="910828" y="285750"/>
                </a:lnTo>
                <a:lnTo>
                  <a:pt x="919757" y="267891"/>
                </a:lnTo>
                <a:lnTo>
                  <a:pt x="910828" y="250031"/>
                </a:lnTo>
                <a:lnTo>
                  <a:pt x="919757" y="232172"/>
                </a:lnTo>
                <a:lnTo>
                  <a:pt x="919757" y="214312"/>
                </a:lnTo>
                <a:lnTo>
                  <a:pt x="910828" y="196453"/>
                </a:lnTo>
                <a:lnTo>
                  <a:pt x="919757" y="178594"/>
                </a:lnTo>
                <a:lnTo>
                  <a:pt x="910828" y="169664"/>
                </a:lnTo>
                <a:lnTo>
                  <a:pt x="910828" y="151805"/>
                </a:lnTo>
                <a:lnTo>
                  <a:pt x="901898" y="133945"/>
                </a:lnTo>
                <a:lnTo>
                  <a:pt x="892968" y="116086"/>
                </a:lnTo>
                <a:lnTo>
                  <a:pt x="884039" y="107156"/>
                </a:lnTo>
                <a:lnTo>
                  <a:pt x="875109" y="89297"/>
                </a:lnTo>
                <a:lnTo>
                  <a:pt x="866179" y="80367"/>
                </a:lnTo>
                <a:lnTo>
                  <a:pt x="857250" y="71437"/>
                </a:lnTo>
                <a:lnTo>
                  <a:pt x="839390" y="62508"/>
                </a:lnTo>
                <a:lnTo>
                  <a:pt x="830460" y="44648"/>
                </a:lnTo>
                <a:lnTo>
                  <a:pt x="821531" y="35719"/>
                </a:lnTo>
                <a:lnTo>
                  <a:pt x="803671" y="35719"/>
                </a:lnTo>
                <a:lnTo>
                  <a:pt x="794742" y="26789"/>
                </a:lnTo>
                <a:lnTo>
                  <a:pt x="776882" y="17859"/>
                </a:lnTo>
                <a:lnTo>
                  <a:pt x="759023" y="17859"/>
                </a:lnTo>
                <a:lnTo>
                  <a:pt x="741164" y="8930"/>
                </a:lnTo>
                <a:lnTo>
                  <a:pt x="723304" y="8930"/>
                </a:lnTo>
                <a:lnTo>
                  <a:pt x="714375" y="8930"/>
                </a:lnTo>
                <a:lnTo>
                  <a:pt x="696515" y="8930"/>
                </a:lnTo>
                <a:lnTo>
                  <a:pt x="678656" y="8930"/>
                </a:lnTo>
                <a:lnTo>
                  <a:pt x="660796" y="8930"/>
                </a:lnTo>
                <a:lnTo>
                  <a:pt x="642937" y="8930"/>
                </a:lnTo>
                <a:lnTo>
                  <a:pt x="634007" y="17859"/>
                </a:lnTo>
                <a:lnTo>
                  <a:pt x="625078" y="17859"/>
                </a:lnTo>
                <a:lnTo>
                  <a:pt x="607218" y="17859"/>
                </a:lnTo>
                <a:lnTo>
                  <a:pt x="598289" y="26789"/>
                </a:lnTo>
                <a:lnTo>
                  <a:pt x="598289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93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089546" y="4420194"/>
            <a:ext cx="107158" cy="187525"/>
          </a:xfrm>
          <a:custGeom>
            <a:avLst/>
            <a:gdLst/>
            <a:ahLst/>
            <a:cxnLst/>
            <a:rect l="0" t="0" r="0" b="0"/>
            <a:pathLst>
              <a:path w="107158" h="187525">
                <a:moveTo>
                  <a:pt x="0" y="2678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07157"/>
                </a:lnTo>
                <a:lnTo>
                  <a:pt x="17860" y="125016"/>
                </a:lnTo>
                <a:lnTo>
                  <a:pt x="17860" y="133946"/>
                </a:lnTo>
                <a:lnTo>
                  <a:pt x="17860" y="142875"/>
                </a:lnTo>
                <a:lnTo>
                  <a:pt x="17860" y="160735"/>
                </a:lnTo>
                <a:lnTo>
                  <a:pt x="26789" y="160735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78594"/>
                </a:lnTo>
                <a:lnTo>
                  <a:pt x="17860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78594"/>
                </a:lnTo>
                <a:lnTo>
                  <a:pt x="26789" y="169664"/>
                </a:lnTo>
                <a:lnTo>
                  <a:pt x="26789" y="160735"/>
                </a:lnTo>
                <a:lnTo>
                  <a:pt x="17860" y="151805"/>
                </a:lnTo>
                <a:lnTo>
                  <a:pt x="17860" y="142875"/>
                </a:lnTo>
                <a:lnTo>
                  <a:pt x="17860" y="133946"/>
                </a:lnTo>
                <a:lnTo>
                  <a:pt x="17860" y="116086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80368"/>
                </a:lnTo>
                <a:lnTo>
                  <a:pt x="17860" y="71438"/>
                </a:lnTo>
                <a:lnTo>
                  <a:pt x="8930" y="62508"/>
                </a:lnTo>
                <a:lnTo>
                  <a:pt x="17860" y="53579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9" y="1786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223492" y="4420194"/>
            <a:ext cx="98227" cy="160736"/>
          </a:xfrm>
          <a:custGeom>
            <a:avLst/>
            <a:gdLst/>
            <a:ahLst/>
            <a:cxnLst/>
            <a:rect l="0" t="0" r="0" b="0"/>
            <a:pathLst>
              <a:path w="98227" h="160736">
                <a:moveTo>
                  <a:pt x="17859" y="80368"/>
                </a:moveTo>
                <a:lnTo>
                  <a:pt x="17859" y="80368"/>
                </a:lnTo>
                <a:lnTo>
                  <a:pt x="17859" y="80368"/>
                </a:lnTo>
                <a:lnTo>
                  <a:pt x="17859" y="80368"/>
                </a:lnTo>
                <a:lnTo>
                  <a:pt x="26789" y="80368"/>
                </a:lnTo>
                <a:lnTo>
                  <a:pt x="26789" y="80368"/>
                </a:lnTo>
                <a:lnTo>
                  <a:pt x="35718" y="80368"/>
                </a:lnTo>
                <a:lnTo>
                  <a:pt x="44648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71437" y="62508"/>
                </a:lnTo>
                <a:lnTo>
                  <a:pt x="71437" y="62508"/>
                </a:lnTo>
                <a:lnTo>
                  <a:pt x="80367" y="53579"/>
                </a:lnTo>
                <a:lnTo>
                  <a:pt x="89297" y="53579"/>
                </a:lnTo>
                <a:lnTo>
                  <a:pt x="98226" y="4464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26789"/>
                </a:lnTo>
                <a:lnTo>
                  <a:pt x="98226" y="17860"/>
                </a:lnTo>
                <a:lnTo>
                  <a:pt x="98226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29" y="125016"/>
                </a:lnTo>
                <a:lnTo>
                  <a:pt x="8929" y="133946"/>
                </a:lnTo>
                <a:lnTo>
                  <a:pt x="17859" y="142875"/>
                </a:lnTo>
                <a:lnTo>
                  <a:pt x="26789" y="151805"/>
                </a:lnTo>
                <a:lnTo>
                  <a:pt x="35718" y="160735"/>
                </a:lnTo>
                <a:lnTo>
                  <a:pt x="53578" y="160735"/>
                </a:lnTo>
                <a:lnTo>
                  <a:pt x="62508" y="160735"/>
                </a:lnTo>
                <a:lnTo>
                  <a:pt x="71437" y="160735"/>
                </a:lnTo>
                <a:lnTo>
                  <a:pt x="80367" y="160735"/>
                </a:lnTo>
                <a:lnTo>
                  <a:pt x="80367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402085" y="4366616"/>
            <a:ext cx="116087" cy="285751"/>
          </a:xfrm>
          <a:custGeom>
            <a:avLst/>
            <a:gdLst/>
            <a:ahLst/>
            <a:cxnLst/>
            <a:rect l="0" t="0" r="0" b="0"/>
            <a:pathLst>
              <a:path w="116087" h="285751">
                <a:moveTo>
                  <a:pt x="116086" y="26789"/>
                </a:moveTo>
                <a:lnTo>
                  <a:pt x="107157" y="26789"/>
                </a:lnTo>
                <a:lnTo>
                  <a:pt x="107157" y="26789"/>
                </a:lnTo>
                <a:lnTo>
                  <a:pt x="107157" y="17860"/>
                </a:lnTo>
                <a:lnTo>
                  <a:pt x="107157" y="17860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8930"/>
                </a:lnTo>
                <a:lnTo>
                  <a:pt x="2679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17860" y="160735"/>
                </a:lnTo>
                <a:lnTo>
                  <a:pt x="17860" y="178594"/>
                </a:lnTo>
                <a:lnTo>
                  <a:pt x="26790" y="196453"/>
                </a:lnTo>
                <a:lnTo>
                  <a:pt x="26790" y="205383"/>
                </a:lnTo>
                <a:lnTo>
                  <a:pt x="26790" y="223242"/>
                </a:lnTo>
                <a:lnTo>
                  <a:pt x="26790" y="232172"/>
                </a:lnTo>
                <a:lnTo>
                  <a:pt x="35719" y="241102"/>
                </a:lnTo>
                <a:lnTo>
                  <a:pt x="35719" y="258961"/>
                </a:lnTo>
                <a:lnTo>
                  <a:pt x="35719" y="267891"/>
                </a:lnTo>
                <a:lnTo>
                  <a:pt x="26790" y="276821"/>
                </a:lnTo>
                <a:lnTo>
                  <a:pt x="26790" y="276821"/>
                </a:lnTo>
                <a:lnTo>
                  <a:pt x="26790" y="285750"/>
                </a:lnTo>
                <a:lnTo>
                  <a:pt x="26790" y="285750"/>
                </a:lnTo>
                <a:lnTo>
                  <a:pt x="2679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366367" y="4464843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500312" y="4420194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35719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80367" y="53579"/>
                </a:lnTo>
                <a:lnTo>
                  <a:pt x="89297" y="53579"/>
                </a:lnTo>
                <a:lnTo>
                  <a:pt x="98227" y="44649"/>
                </a:lnTo>
                <a:lnTo>
                  <a:pt x="107156" y="3571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17859" y="53579"/>
                </a:lnTo>
                <a:lnTo>
                  <a:pt x="17859" y="71438"/>
                </a:lnTo>
                <a:lnTo>
                  <a:pt x="17859" y="80368"/>
                </a:lnTo>
                <a:lnTo>
                  <a:pt x="17859" y="89297"/>
                </a:lnTo>
                <a:lnTo>
                  <a:pt x="17859" y="98227"/>
                </a:lnTo>
                <a:lnTo>
                  <a:pt x="26789" y="107157"/>
                </a:lnTo>
                <a:lnTo>
                  <a:pt x="35719" y="116086"/>
                </a:lnTo>
                <a:lnTo>
                  <a:pt x="44648" y="125016"/>
                </a:lnTo>
                <a:lnTo>
                  <a:pt x="53578" y="133946"/>
                </a:lnTo>
                <a:lnTo>
                  <a:pt x="62508" y="142875"/>
                </a:lnTo>
                <a:lnTo>
                  <a:pt x="71438" y="14287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036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678906" y="4411265"/>
            <a:ext cx="80368" cy="151805"/>
          </a:xfrm>
          <a:custGeom>
            <a:avLst/>
            <a:gdLst/>
            <a:ahLst/>
            <a:cxnLst/>
            <a:rect l="0" t="0" r="0" b="0"/>
            <a:pathLst>
              <a:path w="80368" h="151805">
                <a:moveTo>
                  <a:pt x="0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71437"/>
                </a:lnTo>
                <a:lnTo>
                  <a:pt x="17859" y="89297"/>
                </a:lnTo>
                <a:lnTo>
                  <a:pt x="17859" y="98226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42875"/>
                </a:lnTo>
                <a:lnTo>
                  <a:pt x="17859" y="133945"/>
                </a:lnTo>
                <a:lnTo>
                  <a:pt x="17859" y="116086"/>
                </a:lnTo>
                <a:lnTo>
                  <a:pt x="8929" y="107156"/>
                </a:lnTo>
                <a:lnTo>
                  <a:pt x="8929" y="98226"/>
                </a:lnTo>
                <a:lnTo>
                  <a:pt x="17859" y="89297"/>
                </a:lnTo>
                <a:lnTo>
                  <a:pt x="17859" y="71437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35718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786062" y="4402335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0" y="71438"/>
                </a:move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80367" y="71438"/>
                </a:lnTo>
                <a:lnTo>
                  <a:pt x="89297" y="71438"/>
                </a:lnTo>
                <a:lnTo>
                  <a:pt x="98227" y="62508"/>
                </a:lnTo>
                <a:lnTo>
                  <a:pt x="107156" y="62508"/>
                </a:lnTo>
                <a:lnTo>
                  <a:pt x="107156" y="5357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25016" y="26789"/>
                </a:lnTo>
                <a:lnTo>
                  <a:pt x="125016" y="17859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25016"/>
                </a:lnTo>
                <a:lnTo>
                  <a:pt x="53578" y="133945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9822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973585" y="4393405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71438"/>
                </a:lnTo>
                <a:lnTo>
                  <a:pt x="17860" y="80368"/>
                </a:lnTo>
                <a:lnTo>
                  <a:pt x="17860" y="98227"/>
                </a:lnTo>
                <a:lnTo>
                  <a:pt x="26790" y="107157"/>
                </a:lnTo>
                <a:lnTo>
                  <a:pt x="26790" y="116086"/>
                </a:lnTo>
                <a:lnTo>
                  <a:pt x="26790" y="125016"/>
                </a:lnTo>
                <a:lnTo>
                  <a:pt x="26790" y="125016"/>
                </a:lnTo>
                <a:lnTo>
                  <a:pt x="26790" y="133946"/>
                </a:lnTo>
                <a:lnTo>
                  <a:pt x="26790" y="133946"/>
                </a:lnTo>
                <a:lnTo>
                  <a:pt x="26790" y="133946"/>
                </a:lnTo>
                <a:lnTo>
                  <a:pt x="26790" y="133946"/>
                </a:lnTo>
                <a:lnTo>
                  <a:pt x="26790" y="125016"/>
                </a:lnTo>
                <a:lnTo>
                  <a:pt x="26790" y="125016"/>
                </a:lnTo>
                <a:lnTo>
                  <a:pt x="26790" y="107157"/>
                </a:lnTo>
                <a:lnTo>
                  <a:pt x="26790" y="98227"/>
                </a:lnTo>
                <a:lnTo>
                  <a:pt x="26790" y="89297"/>
                </a:lnTo>
                <a:lnTo>
                  <a:pt x="26790" y="80368"/>
                </a:lnTo>
                <a:lnTo>
                  <a:pt x="35719" y="62508"/>
                </a:lnTo>
                <a:lnTo>
                  <a:pt x="35719" y="53578"/>
                </a:lnTo>
                <a:lnTo>
                  <a:pt x="44649" y="44649"/>
                </a:lnTo>
                <a:lnTo>
                  <a:pt x="44649" y="35719"/>
                </a:lnTo>
                <a:lnTo>
                  <a:pt x="53579" y="26789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8" y="8930"/>
                </a:lnTo>
                <a:lnTo>
                  <a:pt x="80368" y="8930"/>
                </a:lnTo>
                <a:lnTo>
                  <a:pt x="80368" y="17860"/>
                </a:lnTo>
                <a:lnTo>
                  <a:pt x="89297" y="17860"/>
                </a:lnTo>
                <a:lnTo>
                  <a:pt x="98227" y="26789"/>
                </a:lnTo>
                <a:lnTo>
                  <a:pt x="107157" y="2678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25016" y="62508"/>
                </a:lnTo>
                <a:lnTo>
                  <a:pt x="125016" y="80368"/>
                </a:lnTo>
                <a:lnTo>
                  <a:pt x="133946" y="89297"/>
                </a:lnTo>
                <a:lnTo>
                  <a:pt x="133946" y="107157"/>
                </a:lnTo>
                <a:lnTo>
                  <a:pt x="133946" y="116086"/>
                </a:lnTo>
                <a:lnTo>
                  <a:pt x="133946" y="133946"/>
                </a:lnTo>
                <a:lnTo>
                  <a:pt x="133946" y="142875"/>
                </a:lnTo>
                <a:lnTo>
                  <a:pt x="133946" y="151805"/>
                </a:lnTo>
                <a:lnTo>
                  <a:pt x="133946" y="151805"/>
                </a:lnTo>
                <a:lnTo>
                  <a:pt x="142875" y="151805"/>
                </a:lnTo>
                <a:lnTo>
                  <a:pt x="14287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143250" y="4393405"/>
            <a:ext cx="71438" cy="133947"/>
          </a:xfrm>
          <a:custGeom>
            <a:avLst/>
            <a:gdLst/>
            <a:ahLst/>
            <a:cxnLst/>
            <a:rect l="0" t="0" r="0" b="0"/>
            <a:pathLst>
              <a:path w="71438" h="133947">
                <a:moveTo>
                  <a:pt x="71437" y="0"/>
                </a:move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29" y="125016"/>
                </a:lnTo>
                <a:lnTo>
                  <a:pt x="17859" y="133946"/>
                </a:lnTo>
                <a:lnTo>
                  <a:pt x="35718" y="133946"/>
                </a:lnTo>
                <a:lnTo>
                  <a:pt x="44648" y="133946"/>
                </a:lnTo>
                <a:lnTo>
                  <a:pt x="53578" y="133946"/>
                </a:lnTo>
                <a:lnTo>
                  <a:pt x="62507" y="133946"/>
                </a:lnTo>
                <a:lnTo>
                  <a:pt x="71437" y="125016"/>
                </a:lnTo>
                <a:lnTo>
                  <a:pt x="7143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3250406" y="4375546"/>
            <a:ext cx="187524" cy="142876"/>
          </a:xfrm>
          <a:custGeom>
            <a:avLst/>
            <a:gdLst/>
            <a:ahLst/>
            <a:cxnLst/>
            <a:rect l="0" t="0" r="0" b="0"/>
            <a:pathLst>
              <a:path w="187524" h="142876">
                <a:moveTo>
                  <a:pt x="0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9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80367" y="71437"/>
                </a:lnTo>
                <a:lnTo>
                  <a:pt x="89297" y="62508"/>
                </a:lnTo>
                <a:lnTo>
                  <a:pt x="98226" y="6250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25015" y="44648"/>
                </a:lnTo>
                <a:lnTo>
                  <a:pt x="125015" y="44648"/>
                </a:lnTo>
                <a:lnTo>
                  <a:pt x="125015" y="35719"/>
                </a:lnTo>
                <a:lnTo>
                  <a:pt x="125015" y="26789"/>
                </a:lnTo>
                <a:lnTo>
                  <a:pt x="125015" y="1785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9" y="35719"/>
                </a:lnTo>
                <a:lnTo>
                  <a:pt x="35719" y="53578"/>
                </a:lnTo>
                <a:lnTo>
                  <a:pt x="35719" y="62508"/>
                </a:lnTo>
                <a:lnTo>
                  <a:pt x="26789" y="80367"/>
                </a:lnTo>
                <a:lnTo>
                  <a:pt x="35719" y="89297"/>
                </a:lnTo>
                <a:lnTo>
                  <a:pt x="35719" y="98227"/>
                </a:lnTo>
                <a:lnTo>
                  <a:pt x="44648" y="116086"/>
                </a:lnTo>
                <a:lnTo>
                  <a:pt x="53578" y="125016"/>
                </a:lnTo>
                <a:lnTo>
                  <a:pt x="62508" y="133945"/>
                </a:lnTo>
                <a:lnTo>
                  <a:pt x="71437" y="142875"/>
                </a:lnTo>
                <a:lnTo>
                  <a:pt x="89297" y="142875"/>
                </a:lnTo>
                <a:lnTo>
                  <a:pt x="98226" y="142875"/>
                </a:lnTo>
                <a:lnTo>
                  <a:pt x="116086" y="142875"/>
                </a:lnTo>
                <a:lnTo>
                  <a:pt x="125015" y="142875"/>
                </a:lnTo>
                <a:lnTo>
                  <a:pt x="142875" y="142875"/>
                </a:lnTo>
                <a:lnTo>
                  <a:pt x="151804" y="142875"/>
                </a:lnTo>
                <a:lnTo>
                  <a:pt x="160734" y="133945"/>
                </a:lnTo>
                <a:lnTo>
                  <a:pt x="169664" y="133945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87523" y="116086"/>
                </a:lnTo>
                <a:lnTo>
                  <a:pt x="187523" y="116086"/>
                </a:lnTo>
                <a:lnTo>
                  <a:pt x="18752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652242" y="4357687"/>
            <a:ext cx="26790" cy="214313"/>
          </a:xfrm>
          <a:custGeom>
            <a:avLst/>
            <a:gdLst/>
            <a:ahLst/>
            <a:cxnLst/>
            <a:rect l="0" t="0" r="0" b="0"/>
            <a:pathLst>
              <a:path w="26790" h="214313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8929" y="89296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69664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205382"/>
                </a:lnTo>
                <a:lnTo>
                  <a:pt x="26789" y="214312"/>
                </a:lnTo>
                <a:lnTo>
                  <a:pt x="26789" y="214312"/>
                </a:lnTo>
                <a:lnTo>
                  <a:pt x="26789" y="214312"/>
                </a:lnTo>
                <a:lnTo>
                  <a:pt x="2678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598664" y="4402335"/>
            <a:ext cx="258962" cy="125017"/>
          </a:xfrm>
          <a:custGeom>
            <a:avLst/>
            <a:gdLst/>
            <a:ahLst/>
            <a:cxnLst/>
            <a:rect l="0" t="0" r="0" b="0"/>
            <a:pathLst>
              <a:path w="258962" h="125017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98226" y="17859"/>
                </a:lnTo>
                <a:lnTo>
                  <a:pt x="116086" y="17859"/>
                </a:lnTo>
                <a:lnTo>
                  <a:pt x="125015" y="17859"/>
                </a:lnTo>
                <a:lnTo>
                  <a:pt x="142875" y="8930"/>
                </a:lnTo>
                <a:lnTo>
                  <a:pt x="151804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17859"/>
                </a:lnTo>
                <a:lnTo>
                  <a:pt x="169664" y="1785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0734" y="44648"/>
                </a:lnTo>
                <a:lnTo>
                  <a:pt x="160734" y="53578"/>
                </a:lnTo>
                <a:lnTo>
                  <a:pt x="151804" y="62508"/>
                </a:lnTo>
                <a:lnTo>
                  <a:pt x="151804" y="71438"/>
                </a:lnTo>
                <a:lnTo>
                  <a:pt x="151804" y="80367"/>
                </a:lnTo>
                <a:lnTo>
                  <a:pt x="160734" y="98227"/>
                </a:lnTo>
                <a:lnTo>
                  <a:pt x="160734" y="98227"/>
                </a:lnTo>
                <a:lnTo>
                  <a:pt x="169664" y="107156"/>
                </a:lnTo>
                <a:lnTo>
                  <a:pt x="178593" y="116086"/>
                </a:lnTo>
                <a:lnTo>
                  <a:pt x="187523" y="125016"/>
                </a:lnTo>
                <a:lnTo>
                  <a:pt x="196453" y="125016"/>
                </a:lnTo>
                <a:lnTo>
                  <a:pt x="205382" y="125016"/>
                </a:lnTo>
                <a:lnTo>
                  <a:pt x="214312" y="116086"/>
                </a:lnTo>
                <a:lnTo>
                  <a:pt x="223242" y="116086"/>
                </a:lnTo>
                <a:lnTo>
                  <a:pt x="241101" y="107156"/>
                </a:lnTo>
                <a:lnTo>
                  <a:pt x="241101" y="98227"/>
                </a:lnTo>
                <a:lnTo>
                  <a:pt x="250031" y="89297"/>
                </a:lnTo>
                <a:lnTo>
                  <a:pt x="258961" y="80367"/>
                </a:lnTo>
                <a:lnTo>
                  <a:pt x="258961" y="71438"/>
                </a:lnTo>
                <a:lnTo>
                  <a:pt x="258961" y="62508"/>
                </a:lnTo>
                <a:lnTo>
                  <a:pt x="258961" y="53578"/>
                </a:lnTo>
                <a:lnTo>
                  <a:pt x="258961" y="44648"/>
                </a:lnTo>
                <a:lnTo>
                  <a:pt x="250031" y="26789"/>
                </a:lnTo>
                <a:lnTo>
                  <a:pt x="241101" y="17859"/>
                </a:lnTo>
                <a:lnTo>
                  <a:pt x="232171" y="8930"/>
                </a:lnTo>
                <a:lnTo>
                  <a:pt x="223242" y="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0"/>
                </a:lnTo>
                <a:lnTo>
                  <a:pt x="178593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51804" y="17859"/>
                </a:lnTo>
                <a:lnTo>
                  <a:pt x="151804" y="17859"/>
                </a:lnTo>
                <a:lnTo>
                  <a:pt x="15180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4027289" y="4375546"/>
            <a:ext cx="53579" cy="214313"/>
          </a:xfrm>
          <a:custGeom>
            <a:avLst/>
            <a:gdLst/>
            <a:ahLst/>
            <a:cxnLst/>
            <a:rect l="0" t="0" r="0" b="0"/>
            <a:pathLst>
              <a:path w="53579" h="214313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8" y="151805"/>
                </a:lnTo>
                <a:lnTo>
                  <a:pt x="35718" y="169664"/>
                </a:lnTo>
                <a:lnTo>
                  <a:pt x="35718" y="178594"/>
                </a:lnTo>
                <a:lnTo>
                  <a:pt x="44648" y="196453"/>
                </a:lnTo>
                <a:lnTo>
                  <a:pt x="44648" y="205383"/>
                </a:lnTo>
                <a:lnTo>
                  <a:pt x="44648" y="205383"/>
                </a:lnTo>
                <a:lnTo>
                  <a:pt x="53578" y="214312"/>
                </a:lnTo>
                <a:lnTo>
                  <a:pt x="53578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4018359" y="4357687"/>
            <a:ext cx="241102" cy="223243"/>
          </a:xfrm>
          <a:custGeom>
            <a:avLst/>
            <a:gdLst/>
            <a:ahLst/>
            <a:cxnLst/>
            <a:rect l="0" t="0" r="0" b="0"/>
            <a:pathLst>
              <a:path w="241102" h="223243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29"/>
                </a:lnTo>
                <a:lnTo>
                  <a:pt x="133945" y="8929"/>
                </a:lnTo>
                <a:lnTo>
                  <a:pt x="142875" y="17859"/>
                </a:lnTo>
                <a:lnTo>
                  <a:pt x="151805" y="26789"/>
                </a:lnTo>
                <a:lnTo>
                  <a:pt x="160734" y="35718"/>
                </a:lnTo>
                <a:lnTo>
                  <a:pt x="160734" y="44648"/>
                </a:lnTo>
                <a:lnTo>
                  <a:pt x="169664" y="62507"/>
                </a:lnTo>
                <a:lnTo>
                  <a:pt x="160734" y="71437"/>
                </a:lnTo>
                <a:lnTo>
                  <a:pt x="160734" y="80367"/>
                </a:lnTo>
                <a:lnTo>
                  <a:pt x="151805" y="89296"/>
                </a:lnTo>
                <a:lnTo>
                  <a:pt x="142875" y="89296"/>
                </a:lnTo>
                <a:lnTo>
                  <a:pt x="125016" y="9822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98226" y="107156"/>
                </a:lnTo>
                <a:lnTo>
                  <a:pt x="8929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6" y="11608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60734" y="116086"/>
                </a:lnTo>
                <a:lnTo>
                  <a:pt x="169664" y="125015"/>
                </a:lnTo>
                <a:lnTo>
                  <a:pt x="187523" y="125015"/>
                </a:lnTo>
                <a:lnTo>
                  <a:pt x="205383" y="133945"/>
                </a:lnTo>
                <a:lnTo>
                  <a:pt x="214312" y="133945"/>
                </a:lnTo>
                <a:lnTo>
                  <a:pt x="223242" y="142875"/>
                </a:lnTo>
                <a:lnTo>
                  <a:pt x="232172" y="142875"/>
                </a:lnTo>
                <a:lnTo>
                  <a:pt x="232172" y="151804"/>
                </a:lnTo>
                <a:lnTo>
                  <a:pt x="232172" y="160734"/>
                </a:lnTo>
                <a:lnTo>
                  <a:pt x="241101" y="169664"/>
                </a:lnTo>
                <a:lnTo>
                  <a:pt x="232172" y="169664"/>
                </a:lnTo>
                <a:lnTo>
                  <a:pt x="232172" y="178593"/>
                </a:lnTo>
                <a:lnTo>
                  <a:pt x="223242" y="187523"/>
                </a:lnTo>
                <a:lnTo>
                  <a:pt x="223242" y="196453"/>
                </a:lnTo>
                <a:lnTo>
                  <a:pt x="214312" y="196453"/>
                </a:lnTo>
                <a:lnTo>
                  <a:pt x="196453" y="205382"/>
                </a:lnTo>
                <a:lnTo>
                  <a:pt x="187523" y="214312"/>
                </a:lnTo>
                <a:lnTo>
                  <a:pt x="169664" y="214312"/>
                </a:lnTo>
                <a:lnTo>
                  <a:pt x="160734" y="223242"/>
                </a:lnTo>
                <a:lnTo>
                  <a:pt x="142875" y="223242"/>
                </a:lnTo>
                <a:lnTo>
                  <a:pt x="125016" y="223242"/>
                </a:lnTo>
                <a:lnTo>
                  <a:pt x="116086" y="223242"/>
                </a:lnTo>
                <a:lnTo>
                  <a:pt x="98226" y="223242"/>
                </a:lnTo>
                <a:lnTo>
                  <a:pt x="89297" y="223242"/>
                </a:lnTo>
                <a:lnTo>
                  <a:pt x="71437" y="223242"/>
                </a:lnTo>
                <a:lnTo>
                  <a:pt x="62508" y="223242"/>
                </a:lnTo>
                <a:lnTo>
                  <a:pt x="62508" y="223242"/>
                </a:lnTo>
                <a:lnTo>
                  <a:pt x="6250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277320" y="4509491"/>
            <a:ext cx="17860" cy="80368"/>
          </a:xfrm>
          <a:custGeom>
            <a:avLst/>
            <a:gdLst/>
            <a:ahLst/>
            <a:cxnLst/>
            <a:rect l="0" t="0" r="0" b="0"/>
            <a:pathLst>
              <a:path w="17860" h="80368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71438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295179" y="441126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384476" y="4402335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893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26789" y="98227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0734"/>
                </a:lnTo>
                <a:lnTo>
                  <a:pt x="35719" y="160734"/>
                </a:lnTo>
                <a:lnTo>
                  <a:pt x="44649" y="151805"/>
                </a:lnTo>
                <a:lnTo>
                  <a:pt x="44649" y="142875"/>
                </a:lnTo>
                <a:lnTo>
                  <a:pt x="44649" y="133945"/>
                </a:lnTo>
                <a:lnTo>
                  <a:pt x="53578" y="125016"/>
                </a:lnTo>
                <a:lnTo>
                  <a:pt x="53578" y="116086"/>
                </a:lnTo>
                <a:lnTo>
                  <a:pt x="62508" y="107156"/>
                </a:lnTo>
                <a:lnTo>
                  <a:pt x="71438" y="98227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6" y="71438"/>
                </a:lnTo>
                <a:lnTo>
                  <a:pt x="125016" y="71438"/>
                </a:lnTo>
                <a:lnTo>
                  <a:pt x="133945" y="80367"/>
                </a:lnTo>
                <a:lnTo>
                  <a:pt x="151805" y="80367"/>
                </a:lnTo>
                <a:lnTo>
                  <a:pt x="169664" y="89297"/>
                </a:lnTo>
                <a:lnTo>
                  <a:pt x="178594" y="98227"/>
                </a:lnTo>
                <a:lnTo>
                  <a:pt x="187524" y="107156"/>
                </a:lnTo>
                <a:lnTo>
                  <a:pt x="196453" y="116086"/>
                </a:lnTo>
                <a:lnTo>
                  <a:pt x="205383" y="125016"/>
                </a:lnTo>
                <a:lnTo>
                  <a:pt x="205383" y="133945"/>
                </a:lnTo>
                <a:lnTo>
                  <a:pt x="205383" y="142875"/>
                </a:lnTo>
                <a:lnTo>
                  <a:pt x="205383" y="151805"/>
                </a:lnTo>
                <a:lnTo>
                  <a:pt x="205383" y="151805"/>
                </a:lnTo>
                <a:lnTo>
                  <a:pt x="196453" y="160734"/>
                </a:lnTo>
                <a:lnTo>
                  <a:pt x="187524" y="160734"/>
                </a:lnTo>
                <a:lnTo>
                  <a:pt x="169664" y="160734"/>
                </a:lnTo>
                <a:lnTo>
                  <a:pt x="151805" y="160734"/>
                </a:lnTo>
                <a:lnTo>
                  <a:pt x="133945" y="151805"/>
                </a:lnTo>
                <a:lnTo>
                  <a:pt x="107156" y="151805"/>
                </a:lnTo>
                <a:lnTo>
                  <a:pt x="89297" y="151805"/>
                </a:lnTo>
                <a:lnTo>
                  <a:pt x="71438" y="142875"/>
                </a:lnTo>
                <a:lnTo>
                  <a:pt x="62508" y="142875"/>
                </a:lnTo>
                <a:lnTo>
                  <a:pt x="6250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259460" y="4384476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616648" y="4411265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07156"/>
                </a:lnTo>
                <a:lnTo>
                  <a:pt x="26789" y="125015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69664"/>
                </a:lnTo>
                <a:lnTo>
                  <a:pt x="35719" y="18752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705945" y="4518421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714875" y="4455913"/>
            <a:ext cx="89297" cy="151806"/>
          </a:xfrm>
          <a:custGeom>
            <a:avLst/>
            <a:gdLst/>
            <a:ahLst/>
            <a:cxnLst/>
            <a:rect l="0" t="0" r="0" b="0"/>
            <a:pathLst>
              <a:path w="89297" h="151806">
                <a:moveTo>
                  <a:pt x="89296" y="26789"/>
                </a:moveTo>
                <a:lnTo>
                  <a:pt x="89296" y="26789"/>
                </a:lnTo>
                <a:lnTo>
                  <a:pt x="89296" y="17860"/>
                </a:lnTo>
                <a:lnTo>
                  <a:pt x="89296" y="17860"/>
                </a:lnTo>
                <a:lnTo>
                  <a:pt x="89296" y="17860"/>
                </a:lnTo>
                <a:lnTo>
                  <a:pt x="89296" y="8930"/>
                </a:lnTo>
                <a:lnTo>
                  <a:pt x="89296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8930"/>
                </a:lnTo>
                <a:lnTo>
                  <a:pt x="35718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8" y="133945"/>
                </a:lnTo>
                <a:lnTo>
                  <a:pt x="53578" y="142875"/>
                </a:lnTo>
                <a:lnTo>
                  <a:pt x="62507" y="142875"/>
                </a:lnTo>
                <a:lnTo>
                  <a:pt x="71437" y="151805"/>
                </a:lnTo>
                <a:lnTo>
                  <a:pt x="7143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884539" y="4348757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8930"/>
                </a:lnTo>
                <a:lnTo>
                  <a:pt x="98226" y="8930"/>
                </a:lnTo>
                <a:lnTo>
                  <a:pt x="116086" y="17859"/>
                </a:lnTo>
                <a:lnTo>
                  <a:pt x="125015" y="17859"/>
                </a:lnTo>
                <a:lnTo>
                  <a:pt x="133945" y="35719"/>
                </a:lnTo>
                <a:lnTo>
                  <a:pt x="142875" y="44648"/>
                </a:lnTo>
                <a:lnTo>
                  <a:pt x="151804" y="53578"/>
                </a:lnTo>
                <a:lnTo>
                  <a:pt x="160734" y="62508"/>
                </a:lnTo>
                <a:lnTo>
                  <a:pt x="160734" y="71437"/>
                </a:lnTo>
                <a:lnTo>
                  <a:pt x="160734" y="89297"/>
                </a:lnTo>
                <a:lnTo>
                  <a:pt x="160734" y="98226"/>
                </a:lnTo>
                <a:lnTo>
                  <a:pt x="160734" y="107156"/>
                </a:lnTo>
                <a:lnTo>
                  <a:pt x="151804" y="116086"/>
                </a:lnTo>
                <a:lnTo>
                  <a:pt x="142875" y="125016"/>
                </a:lnTo>
                <a:lnTo>
                  <a:pt x="125015" y="133945"/>
                </a:lnTo>
                <a:lnTo>
                  <a:pt x="116086" y="142875"/>
                </a:lnTo>
                <a:lnTo>
                  <a:pt x="107156" y="151805"/>
                </a:lnTo>
                <a:lnTo>
                  <a:pt x="98226" y="151805"/>
                </a:lnTo>
                <a:lnTo>
                  <a:pt x="89296" y="151805"/>
                </a:lnTo>
                <a:lnTo>
                  <a:pt x="80367" y="160734"/>
                </a:lnTo>
                <a:lnTo>
                  <a:pt x="80367" y="160734"/>
                </a:lnTo>
                <a:lnTo>
                  <a:pt x="80367" y="160734"/>
                </a:lnTo>
                <a:lnTo>
                  <a:pt x="80367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938117" y="4589858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4723804" y="4438054"/>
            <a:ext cx="80368" cy="80368"/>
          </a:xfrm>
          <a:custGeom>
            <a:avLst/>
            <a:gdLst/>
            <a:ahLst/>
            <a:cxnLst/>
            <a:rect l="0" t="0" r="0" b="0"/>
            <a:pathLst>
              <a:path w="80368" h="80368">
                <a:moveTo>
                  <a:pt x="26789" y="8929"/>
                </a:move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35719"/>
                </a:lnTo>
                <a:lnTo>
                  <a:pt x="80367" y="44648"/>
                </a:lnTo>
                <a:lnTo>
                  <a:pt x="7143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71437"/>
                </a:lnTo>
                <a:lnTo>
                  <a:pt x="1786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259460" y="5741788"/>
            <a:ext cx="232173" cy="401837"/>
          </a:xfrm>
          <a:custGeom>
            <a:avLst/>
            <a:gdLst/>
            <a:ahLst/>
            <a:cxnLst/>
            <a:rect l="0" t="0" r="0" b="0"/>
            <a:pathLst>
              <a:path w="232173" h="401837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26790" y="17859"/>
                </a:lnTo>
                <a:lnTo>
                  <a:pt x="35719" y="8929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69665" y="8929"/>
                </a:lnTo>
                <a:lnTo>
                  <a:pt x="187524" y="17859"/>
                </a:lnTo>
                <a:lnTo>
                  <a:pt x="196454" y="26789"/>
                </a:lnTo>
                <a:lnTo>
                  <a:pt x="214313" y="44648"/>
                </a:lnTo>
                <a:lnTo>
                  <a:pt x="223243" y="53578"/>
                </a:lnTo>
                <a:lnTo>
                  <a:pt x="232172" y="71437"/>
                </a:lnTo>
                <a:lnTo>
                  <a:pt x="232172" y="80367"/>
                </a:lnTo>
                <a:lnTo>
                  <a:pt x="232172" y="89297"/>
                </a:lnTo>
                <a:lnTo>
                  <a:pt x="232172" y="107156"/>
                </a:lnTo>
                <a:lnTo>
                  <a:pt x="223243" y="116086"/>
                </a:lnTo>
                <a:lnTo>
                  <a:pt x="214313" y="125015"/>
                </a:lnTo>
                <a:lnTo>
                  <a:pt x="205383" y="133945"/>
                </a:lnTo>
                <a:lnTo>
                  <a:pt x="196454" y="142875"/>
                </a:lnTo>
                <a:lnTo>
                  <a:pt x="178594" y="151804"/>
                </a:lnTo>
                <a:lnTo>
                  <a:pt x="160735" y="160734"/>
                </a:lnTo>
                <a:lnTo>
                  <a:pt x="151805" y="169664"/>
                </a:lnTo>
                <a:lnTo>
                  <a:pt x="125016" y="169664"/>
                </a:lnTo>
                <a:lnTo>
                  <a:pt x="107157" y="178594"/>
                </a:lnTo>
                <a:lnTo>
                  <a:pt x="89297" y="178594"/>
                </a:lnTo>
                <a:lnTo>
                  <a:pt x="80368" y="178594"/>
                </a:lnTo>
                <a:lnTo>
                  <a:pt x="62508" y="187523"/>
                </a:lnTo>
                <a:lnTo>
                  <a:pt x="53579" y="187523"/>
                </a:lnTo>
                <a:lnTo>
                  <a:pt x="53579" y="187523"/>
                </a:lnTo>
                <a:lnTo>
                  <a:pt x="44649" y="187523"/>
                </a:lnTo>
                <a:lnTo>
                  <a:pt x="44649" y="187523"/>
                </a:lnTo>
                <a:lnTo>
                  <a:pt x="44649" y="187523"/>
                </a:lnTo>
                <a:lnTo>
                  <a:pt x="44649" y="196453"/>
                </a:lnTo>
                <a:lnTo>
                  <a:pt x="44649" y="196453"/>
                </a:lnTo>
                <a:lnTo>
                  <a:pt x="44649" y="205383"/>
                </a:lnTo>
                <a:lnTo>
                  <a:pt x="53579" y="205383"/>
                </a:lnTo>
                <a:lnTo>
                  <a:pt x="53579" y="214312"/>
                </a:lnTo>
                <a:lnTo>
                  <a:pt x="53579" y="232172"/>
                </a:lnTo>
                <a:lnTo>
                  <a:pt x="53579" y="241101"/>
                </a:lnTo>
                <a:lnTo>
                  <a:pt x="62508" y="258961"/>
                </a:lnTo>
                <a:lnTo>
                  <a:pt x="62508" y="267890"/>
                </a:lnTo>
                <a:lnTo>
                  <a:pt x="62508" y="285750"/>
                </a:lnTo>
                <a:lnTo>
                  <a:pt x="62508" y="294679"/>
                </a:lnTo>
                <a:lnTo>
                  <a:pt x="62508" y="312539"/>
                </a:lnTo>
                <a:lnTo>
                  <a:pt x="62508" y="321469"/>
                </a:lnTo>
                <a:lnTo>
                  <a:pt x="62508" y="339328"/>
                </a:lnTo>
                <a:lnTo>
                  <a:pt x="62508" y="357187"/>
                </a:lnTo>
                <a:lnTo>
                  <a:pt x="62508" y="366117"/>
                </a:lnTo>
                <a:lnTo>
                  <a:pt x="62508" y="375047"/>
                </a:lnTo>
                <a:lnTo>
                  <a:pt x="62508" y="383976"/>
                </a:lnTo>
                <a:lnTo>
                  <a:pt x="62508" y="392906"/>
                </a:lnTo>
                <a:lnTo>
                  <a:pt x="62508" y="392906"/>
                </a:lnTo>
                <a:lnTo>
                  <a:pt x="62508" y="401836"/>
                </a:lnTo>
                <a:lnTo>
                  <a:pt x="62508" y="401836"/>
                </a:lnTo>
                <a:lnTo>
                  <a:pt x="71438" y="401836"/>
                </a:lnTo>
                <a:lnTo>
                  <a:pt x="71438" y="401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268390" y="6206132"/>
            <a:ext cx="53579" cy="71438"/>
          </a:xfrm>
          <a:custGeom>
            <a:avLst/>
            <a:gdLst/>
            <a:ahLst/>
            <a:cxnLst/>
            <a:rect l="0" t="0" r="0" b="0"/>
            <a:pathLst>
              <a:path w="53579" h="7143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62507"/>
                </a:lnTo>
                <a:lnTo>
                  <a:pt x="8930" y="62507"/>
                </a:lnTo>
                <a:lnTo>
                  <a:pt x="17860" y="62507"/>
                </a:lnTo>
                <a:lnTo>
                  <a:pt x="26789" y="62507"/>
                </a:lnTo>
                <a:lnTo>
                  <a:pt x="26789" y="62507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44648"/>
                </a:lnTo>
                <a:lnTo>
                  <a:pt x="35719" y="44648"/>
                </a:lnTo>
                <a:lnTo>
                  <a:pt x="44649" y="35718"/>
                </a:lnTo>
                <a:lnTo>
                  <a:pt x="44649" y="35718"/>
                </a:lnTo>
                <a:lnTo>
                  <a:pt x="44649" y="35718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8930" y="62507"/>
                </a:lnTo>
                <a:lnTo>
                  <a:pt x="8930" y="62507"/>
                </a:lnTo>
                <a:lnTo>
                  <a:pt x="8930" y="71437"/>
                </a:lnTo>
                <a:lnTo>
                  <a:pt x="17860" y="71437"/>
                </a:lnTo>
                <a:lnTo>
                  <a:pt x="17860" y="71437"/>
                </a:lnTo>
                <a:lnTo>
                  <a:pt x="26789" y="71437"/>
                </a:lnTo>
                <a:lnTo>
                  <a:pt x="35719" y="62507"/>
                </a:lnTo>
                <a:lnTo>
                  <a:pt x="35719" y="62507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44648"/>
                </a:lnTo>
                <a:lnTo>
                  <a:pt x="53578" y="44648"/>
                </a:lnTo>
                <a:lnTo>
                  <a:pt x="44649" y="35718"/>
                </a:lnTo>
                <a:lnTo>
                  <a:pt x="44649" y="35718"/>
                </a:lnTo>
                <a:lnTo>
                  <a:pt x="4464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26789" y="35718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44648"/>
                </a:lnTo>
                <a:lnTo>
                  <a:pt x="8930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643437" y="5973960"/>
            <a:ext cx="1312665" cy="71438"/>
          </a:xfrm>
          <a:custGeom>
            <a:avLst/>
            <a:gdLst/>
            <a:ahLst/>
            <a:cxnLst/>
            <a:rect l="0" t="0" r="0" b="0"/>
            <a:pathLst>
              <a:path w="1312665" h="71438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69664" y="8929"/>
                </a:lnTo>
                <a:lnTo>
                  <a:pt x="196453" y="8929"/>
                </a:lnTo>
                <a:lnTo>
                  <a:pt x="214313" y="8929"/>
                </a:lnTo>
                <a:lnTo>
                  <a:pt x="241102" y="8929"/>
                </a:lnTo>
                <a:lnTo>
                  <a:pt x="267891" y="17859"/>
                </a:lnTo>
                <a:lnTo>
                  <a:pt x="294680" y="17859"/>
                </a:lnTo>
                <a:lnTo>
                  <a:pt x="321469" y="17859"/>
                </a:lnTo>
                <a:lnTo>
                  <a:pt x="348258" y="17859"/>
                </a:lnTo>
                <a:lnTo>
                  <a:pt x="375047" y="17859"/>
                </a:lnTo>
                <a:lnTo>
                  <a:pt x="401836" y="17859"/>
                </a:lnTo>
                <a:lnTo>
                  <a:pt x="428625" y="26789"/>
                </a:lnTo>
                <a:lnTo>
                  <a:pt x="464344" y="26789"/>
                </a:lnTo>
                <a:lnTo>
                  <a:pt x="491133" y="26789"/>
                </a:lnTo>
                <a:lnTo>
                  <a:pt x="517922" y="26789"/>
                </a:lnTo>
                <a:lnTo>
                  <a:pt x="553641" y="26789"/>
                </a:lnTo>
                <a:lnTo>
                  <a:pt x="580430" y="26789"/>
                </a:lnTo>
                <a:lnTo>
                  <a:pt x="607219" y="26789"/>
                </a:lnTo>
                <a:lnTo>
                  <a:pt x="634008" y="17859"/>
                </a:lnTo>
                <a:lnTo>
                  <a:pt x="669727" y="17859"/>
                </a:lnTo>
                <a:lnTo>
                  <a:pt x="696516" y="17859"/>
                </a:lnTo>
                <a:lnTo>
                  <a:pt x="723305" y="17859"/>
                </a:lnTo>
                <a:lnTo>
                  <a:pt x="750094" y="17859"/>
                </a:lnTo>
                <a:lnTo>
                  <a:pt x="776883" y="17859"/>
                </a:lnTo>
                <a:lnTo>
                  <a:pt x="803672" y="17859"/>
                </a:lnTo>
                <a:lnTo>
                  <a:pt x="830461" y="17859"/>
                </a:lnTo>
                <a:lnTo>
                  <a:pt x="857250" y="17859"/>
                </a:lnTo>
                <a:lnTo>
                  <a:pt x="884039" y="26789"/>
                </a:lnTo>
                <a:lnTo>
                  <a:pt x="919758" y="26789"/>
                </a:lnTo>
                <a:lnTo>
                  <a:pt x="946547" y="26789"/>
                </a:lnTo>
                <a:lnTo>
                  <a:pt x="973336" y="26789"/>
                </a:lnTo>
                <a:lnTo>
                  <a:pt x="1009055" y="26789"/>
                </a:lnTo>
                <a:lnTo>
                  <a:pt x="1035844" y="35718"/>
                </a:lnTo>
                <a:lnTo>
                  <a:pt x="1071563" y="35718"/>
                </a:lnTo>
                <a:lnTo>
                  <a:pt x="1098352" y="44648"/>
                </a:lnTo>
                <a:lnTo>
                  <a:pt x="1125141" y="44648"/>
                </a:lnTo>
                <a:lnTo>
                  <a:pt x="1151930" y="44648"/>
                </a:lnTo>
                <a:lnTo>
                  <a:pt x="1178719" y="53578"/>
                </a:lnTo>
                <a:lnTo>
                  <a:pt x="1205508" y="53578"/>
                </a:lnTo>
                <a:lnTo>
                  <a:pt x="1223367" y="53578"/>
                </a:lnTo>
                <a:lnTo>
                  <a:pt x="1241227" y="62507"/>
                </a:lnTo>
                <a:lnTo>
                  <a:pt x="1259086" y="62507"/>
                </a:lnTo>
                <a:lnTo>
                  <a:pt x="1276945" y="62507"/>
                </a:lnTo>
                <a:lnTo>
                  <a:pt x="1285875" y="71437"/>
                </a:lnTo>
                <a:lnTo>
                  <a:pt x="1294805" y="71437"/>
                </a:lnTo>
                <a:lnTo>
                  <a:pt x="1303734" y="71437"/>
                </a:lnTo>
                <a:lnTo>
                  <a:pt x="1303734" y="71437"/>
                </a:lnTo>
                <a:lnTo>
                  <a:pt x="1303734" y="71437"/>
                </a:lnTo>
                <a:lnTo>
                  <a:pt x="1312664" y="71437"/>
                </a:lnTo>
                <a:lnTo>
                  <a:pt x="1312664" y="71437"/>
                </a:lnTo>
                <a:lnTo>
                  <a:pt x="1312664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4598789" y="5857874"/>
            <a:ext cx="142876" cy="250032"/>
          </a:xfrm>
          <a:custGeom>
            <a:avLst/>
            <a:gdLst/>
            <a:ahLst/>
            <a:cxnLst/>
            <a:rect l="0" t="0" r="0" b="0"/>
            <a:pathLst>
              <a:path w="142876" h="250032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16086" y="8929"/>
                </a:lnTo>
                <a:lnTo>
                  <a:pt x="107156" y="17859"/>
                </a:lnTo>
                <a:lnTo>
                  <a:pt x="107156" y="17859"/>
                </a:lnTo>
                <a:lnTo>
                  <a:pt x="98226" y="26789"/>
                </a:lnTo>
                <a:lnTo>
                  <a:pt x="89296" y="35718"/>
                </a:lnTo>
                <a:lnTo>
                  <a:pt x="80367" y="44648"/>
                </a:lnTo>
                <a:lnTo>
                  <a:pt x="71437" y="53578"/>
                </a:lnTo>
                <a:lnTo>
                  <a:pt x="62507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8" y="71437"/>
                </a:lnTo>
                <a:lnTo>
                  <a:pt x="26789" y="71437"/>
                </a:lnTo>
                <a:lnTo>
                  <a:pt x="26789" y="80367"/>
                </a:lnTo>
                <a:lnTo>
                  <a:pt x="17859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29" y="107156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8" y="151804"/>
                </a:lnTo>
                <a:lnTo>
                  <a:pt x="44648" y="160734"/>
                </a:lnTo>
                <a:lnTo>
                  <a:pt x="53578" y="160734"/>
                </a:lnTo>
                <a:lnTo>
                  <a:pt x="53578" y="169664"/>
                </a:lnTo>
                <a:lnTo>
                  <a:pt x="62507" y="178593"/>
                </a:lnTo>
                <a:lnTo>
                  <a:pt x="71437" y="187523"/>
                </a:lnTo>
                <a:lnTo>
                  <a:pt x="80367" y="196453"/>
                </a:lnTo>
                <a:lnTo>
                  <a:pt x="89296" y="196453"/>
                </a:lnTo>
                <a:lnTo>
                  <a:pt x="98226" y="205383"/>
                </a:lnTo>
                <a:lnTo>
                  <a:pt x="107156" y="214312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25015" y="232172"/>
                </a:lnTo>
                <a:lnTo>
                  <a:pt x="125015" y="232172"/>
                </a:lnTo>
                <a:lnTo>
                  <a:pt x="133945" y="241101"/>
                </a:lnTo>
                <a:lnTo>
                  <a:pt x="133945" y="241101"/>
                </a:lnTo>
                <a:lnTo>
                  <a:pt x="133945" y="241101"/>
                </a:lnTo>
                <a:lnTo>
                  <a:pt x="142875" y="241101"/>
                </a:lnTo>
                <a:lnTo>
                  <a:pt x="142875" y="241101"/>
                </a:lnTo>
                <a:lnTo>
                  <a:pt x="142875" y="250031"/>
                </a:lnTo>
                <a:lnTo>
                  <a:pt x="142875" y="250031"/>
                </a:lnTo>
                <a:lnTo>
                  <a:pt x="142875" y="250031"/>
                </a:lnTo>
                <a:lnTo>
                  <a:pt x="142875" y="250031"/>
                </a:lnTo>
                <a:lnTo>
                  <a:pt x="142875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027539" y="5509617"/>
            <a:ext cx="241102" cy="339328"/>
          </a:xfrm>
          <a:custGeom>
            <a:avLst/>
            <a:gdLst/>
            <a:ahLst/>
            <a:cxnLst/>
            <a:rect l="0" t="0" r="0" b="0"/>
            <a:pathLst>
              <a:path w="241102" h="339328">
                <a:moveTo>
                  <a:pt x="178593" y="8929"/>
                </a:moveTo>
                <a:lnTo>
                  <a:pt x="178593" y="8929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51804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89296" y="0"/>
                </a:lnTo>
                <a:lnTo>
                  <a:pt x="71437" y="0"/>
                </a:lnTo>
                <a:lnTo>
                  <a:pt x="62507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71436"/>
                </a:lnTo>
                <a:lnTo>
                  <a:pt x="17859" y="80366"/>
                </a:lnTo>
                <a:lnTo>
                  <a:pt x="26789" y="98225"/>
                </a:lnTo>
                <a:lnTo>
                  <a:pt x="26789" y="116085"/>
                </a:lnTo>
                <a:lnTo>
                  <a:pt x="35718" y="142874"/>
                </a:lnTo>
                <a:lnTo>
                  <a:pt x="35718" y="160733"/>
                </a:lnTo>
                <a:lnTo>
                  <a:pt x="44648" y="187522"/>
                </a:lnTo>
                <a:lnTo>
                  <a:pt x="44648" y="205382"/>
                </a:lnTo>
                <a:lnTo>
                  <a:pt x="53578" y="232171"/>
                </a:lnTo>
                <a:lnTo>
                  <a:pt x="53578" y="250030"/>
                </a:lnTo>
                <a:lnTo>
                  <a:pt x="53578" y="267890"/>
                </a:lnTo>
                <a:lnTo>
                  <a:pt x="62507" y="285749"/>
                </a:lnTo>
                <a:lnTo>
                  <a:pt x="62507" y="303608"/>
                </a:lnTo>
                <a:lnTo>
                  <a:pt x="71437" y="312538"/>
                </a:lnTo>
                <a:lnTo>
                  <a:pt x="80367" y="321468"/>
                </a:lnTo>
                <a:lnTo>
                  <a:pt x="80367" y="330397"/>
                </a:lnTo>
                <a:lnTo>
                  <a:pt x="89296" y="339327"/>
                </a:lnTo>
                <a:lnTo>
                  <a:pt x="98226" y="339327"/>
                </a:lnTo>
                <a:lnTo>
                  <a:pt x="116086" y="339327"/>
                </a:lnTo>
                <a:lnTo>
                  <a:pt x="133945" y="339327"/>
                </a:lnTo>
                <a:lnTo>
                  <a:pt x="151804" y="339327"/>
                </a:lnTo>
                <a:lnTo>
                  <a:pt x="160734" y="339327"/>
                </a:lnTo>
                <a:lnTo>
                  <a:pt x="178593" y="339327"/>
                </a:lnTo>
                <a:lnTo>
                  <a:pt x="196453" y="339327"/>
                </a:lnTo>
                <a:lnTo>
                  <a:pt x="205382" y="330397"/>
                </a:lnTo>
                <a:lnTo>
                  <a:pt x="214312" y="330397"/>
                </a:lnTo>
                <a:lnTo>
                  <a:pt x="223242" y="330397"/>
                </a:lnTo>
                <a:lnTo>
                  <a:pt x="232171" y="330397"/>
                </a:lnTo>
                <a:lnTo>
                  <a:pt x="241101" y="330397"/>
                </a:lnTo>
                <a:lnTo>
                  <a:pt x="241101" y="3303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036468" y="5625702"/>
            <a:ext cx="187525" cy="8931"/>
          </a:xfrm>
          <a:custGeom>
            <a:avLst/>
            <a:gdLst/>
            <a:ahLst/>
            <a:cxnLst/>
            <a:rect l="0" t="0" r="0" b="0"/>
            <a:pathLst>
              <a:path w="187525" h="8931">
                <a:moveTo>
                  <a:pt x="187524" y="0"/>
                </a:move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51805" y="0"/>
                </a:lnTo>
                <a:lnTo>
                  <a:pt x="142875" y="0"/>
                </a:lnTo>
                <a:lnTo>
                  <a:pt x="116086" y="0"/>
                </a:lnTo>
                <a:lnTo>
                  <a:pt x="98227" y="0"/>
                </a:lnTo>
                <a:lnTo>
                  <a:pt x="71438" y="0"/>
                </a:lnTo>
                <a:lnTo>
                  <a:pt x="53578" y="0"/>
                </a:lnTo>
                <a:lnTo>
                  <a:pt x="35719" y="0"/>
                </a:lnTo>
                <a:lnTo>
                  <a:pt x="1786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286500" y="5572125"/>
            <a:ext cx="160735" cy="241101"/>
          </a:xfrm>
          <a:custGeom>
            <a:avLst/>
            <a:gdLst/>
            <a:ahLst/>
            <a:cxnLst/>
            <a:rect l="0" t="0" r="0" b="0"/>
            <a:pathLst>
              <a:path w="160735" h="241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8"/>
                </a:lnTo>
                <a:lnTo>
                  <a:pt x="0" y="17858"/>
                </a:lnTo>
                <a:lnTo>
                  <a:pt x="0" y="26788"/>
                </a:lnTo>
                <a:lnTo>
                  <a:pt x="8929" y="35717"/>
                </a:lnTo>
                <a:lnTo>
                  <a:pt x="17859" y="53577"/>
                </a:lnTo>
                <a:lnTo>
                  <a:pt x="26789" y="71436"/>
                </a:lnTo>
                <a:lnTo>
                  <a:pt x="35718" y="89296"/>
                </a:lnTo>
                <a:lnTo>
                  <a:pt x="44648" y="107155"/>
                </a:lnTo>
                <a:lnTo>
                  <a:pt x="53578" y="125014"/>
                </a:lnTo>
                <a:lnTo>
                  <a:pt x="62507" y="151803"/>
                </a:lnTo>
                <a:lnTo>
                  <a:pt x="62507" y="169663"/>
                </a:lnTo>
                <a:lnTo>
                  <a:pt x="71437" y="187522"/>
                </a:lnTo>
                <a:lnTo>
                  <a:pt x="80367" y="205382"/>
                </a:lnTo>
                <a:lnTo>
                  <a:pt x="89296" y="214311"/>
                </a:lnTo>
                <a:lnTo>
                  <a:pt x="89296" y="223241"/>
                </a:lnTo>
                <a:lnTo>
                  <a:pt x="98226" y="232171"/>
                </a:lnTo>
                <a:lnTo>
                  <a:pt x="98226" y="241100"/>
                </a:lnTo>
                <a:lnTo>
                  <a:pt x="107156" y="241100"/>
                </a:lnTo>
                <a:lnTo>
                  <a:pt x="107156" y="241100"/>
                </a:lnTo>
                <a:lnTo>
                  <a:pt x="107156" y="232171"/>
                </a:lnTo>
                <a:lnTo>
                  <a:pt x="107156" y="232171"/>
                </a:lnTo>
                <a:lnTo>
                  <a:pt x="116085" y="223241"/>
                </a:lnTo>
                <a:lnTo>
                  <a:pt x="116085" y="214311"/>
                </a:lnTo>
                <a:lnTo>
                  <a:pt x="116085" y="196452"/>
                </a:lnTo>
                <a:lnTo>
                  <a:pt x="116085" y="178592"/>
                </a:lnTo>
                <a:lnTo>
                  <a:pt x="116085" y="160733"/>
                </a:lnTo>
                <a:lnTo>
                  <a:pt x="125015" y="142874"/>
                </a:lnTo>
                <a:lnTo>
                  <a:pt x="125015" y="125014"/>
                </a:lnTo>
                <a:lnTo>
                  <a:pt x="125015" y="107155"/>
                </a:lnTo>
                <a:lnTo>
                  <a:pt x="133945" y="98225"/>
                </a:lnTo>
                <a:lnTo>
                  <a:pt x="133945" y="80366"/>
                </a:lnTo>
                <a:lnTo>
                  <a:pt x="142875" y="71436"/>
                </a:lnTo>
                <a:lnTo>
                  <a:pt x="142875" y="53577"/>
                </a:lnTo>
                <a:lnTo>
                  <a:pt x="151804" y="44647"/>
                </a:lnTo>
                <a:lnTo>
                  <a:pt x="160734" y="26788"/>
                </a:lnTo>
                <a:lnTo>
                  <a:pt x="160734" y="26788"/>
                </a:lnTo>
                <a:lnTo>
                  <a:pt x="160734" y="267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447234" y="5589983"/>
            <a:ext cx="187524" cy="196454"/>
          </a:xfrm>
          <a:custGeom>
            <a:avLst/>
            <a:gdLst/>
            <a:ahLst/>
            <a:cxnLst/>
            <a:rect l="0" t="0" r="0" b="0"/>
            <a:pathLst>
              <a:path w="187524" h="196454">
                <a:moveTo>
                  <a:pt x="0" y="3571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62508"/>
                </a:lnTo>
                <a:lnTo>
                  <a:pt x="35719" y="62508"/>
                </a:lnTo>
                <a:lnTo>
                  <a:pt x="44648" y="62508"/>
                </a:lnTo>
                <a:lnTo>
                  <a:pt x="62508" y="62508"/>
                </a:lnTo>
                <a:lnTo>
                  <a:pt x="80367" y="53578"/>
                </a:lnTo>
                <a:lnTo>
                  <a:pt x="98226" y="44649"/>
                </a:lnTo>
                <a:lnTo>
                  <a:pt x="107156" y="44649"/>
                </a:lnTo>
                <a:lnTo>
                  <a:pt x="125016" y="35719"/>
                </a:lnTo>
                <a:lnTo>
                  <a:pt x="133945" y="26789"/>
                </a:lnTo>
                <a:lnTo>
                  <a:pt x="142875" y="17859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6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8" y="53578"/>
                </a:lnTo>
                <a:lnTo>
                  <a:pt x="35719" y="80367"/>
                </a:lnTo>
                <a:lnTo>
                  <a:pt x="35719" y="98227"/>
                </a:lnTo>
                <a:lnTo>
                  <a:pt x="35719" y="116086"/>
                </a:lnTo>
                <a:lnTo>
                  <a:pt x="35719" y="133945"/>
                </a:lnTo>
                <a:lnTo>
                  <a:pt x="44648" y="151805"/>
                </a:lnTo>
                <a:lnTo>
                  <a:pt x="53578" y="160734"/>
                </a:lnTo>
                <a:lnTo>
                  <a:pt x="62508" y="169664"/>
                </a:lnTo>
                <a:lnTo>
                  <a:pt x="71437" y="187524"/>
                </a:lnTo>
                <a:lnTo>
                  <a:pt x="89297" y="187524"/>
                </a:lnTo>
                <a:lnTo>
                  <a:pt x="107156" y="196453"/>
                </a:lnTo>
                <a:lnTo>
                  <a:pt x="116086" y="196453"/>
                </a:lnTo>
                <a:lnTo>
                  <a:pt x="133945" y="187524"/>
                </a:lnTo>
                <a:lnTo>
                  <a:pt x="151805" y="178594"/>
                </a:lnTo>
                <a:lnTo>
                  <a:pt x="169664" y="169664"/>
                </a:lnTo>
                <a:lnTo>
                  <a:pt x="178594" y="160734"/>
                </a:lnTo>
                <a:lnTo>
                  <a:pt x="187523" y="151805"/>
                </a:lnTo>
                <a:lnTo>
                  <a:pt x="187523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706195" y="5572125"/>
            <a:ext cx="62509" cy="205383"/>
          </a:xfrm>
          <a:custGeom>
            <a:avLst/>
            <a:gdLst/>
            <a:ahLst/>
            <a:cxnLst/>
            <a:rect l="0" t="0" r="0" b="0"/>
            <a:pathLst>
              <a:path w="62509" h="205383">
                <a:moveTo>
                  <a:pt x="0" y="26788"/>
                </a:moveTo>
                <a:lnTo>
                  <a:pt x="0" y="26788"/>
                </a:lnTo>
                <a:lnTo>
                  <a:pt x="0" y="35717"/>
                </a:lnTo>
                <a:lnTo>
                  <a:pt x="0" y="35717"/>
                </a:lnTo>
                <a:lnTo>
                  <a:pt x="0" y="53577"/>
                </a:lnTo>
                <a:lnTo>
                  <a:pt x="0" y="62507"/>
                </a:lnTo>
                <a:lnTo>
                  <a:pt x="0" y="89296"/>
                </a:lnTo>
                <a:lnTo>
                  <a:pt x="0" y="107155"/>
                </a:lnTo>
                <a:lnTo>
                  <a:pt x="0" y="125014"/>
                </a:lnTo>
                <a:lnTo>
                  <a:pt x="0" y="142874"/>
                </a:lnTo>
                <a:lnTo>
                  <a:pt x="0" y="160733"/>
                </a:lnTo>
                <a:lnTo>
                  <a:pt x="0" y="169663"/>
                </a:lnTo>
                <a:lnTo>
                  <a:pt x="8930" y="187522"/>
                </a:lnTo>
                <a:lnTo>
                  <a:pt x="8930" y="196452"/>
                </a:lnTo>
                <a:lnTo>
                  <a:pt x="8930" y="196452"/>
                </a:lnTo>
                <a:lnTo>
                  <a:pt x="8930" y="205382"/>
                </a:lnTo>
                <a:lnTo>
                  <a:pt x="8930" y="205382"/>
                </a:lnTo>
                <a:lnTo>
                  <a:pt x="8930" y="196452"/>
                </a:lnTo>
                <a:lnTo>
                  <a:pt x="8930" y="187522"/>
                </a:lnTo>
                <a:lnTo>
                  <a:pt x="8930" y="178592"/>
                </a:lnTo>
                <a:lnTo>
                  <a:pt x="8930" y="160733"/>
                </a:lnTo>
                <a:lnTo>
                  <a:pt x="8930" y="142874"/>
                </a:lnTo>
                <a:lnTo>
                  <a:pt x="8930" y="125014"/>
                </a:lnTo>
                <a:lnTo>
                  <a:pt x="17859" y="98225"/>
                </a:lnTo>
                <a:lnTo>
                  <a:pt x="17859" y="71436"/>
                </a:lnTo>
                <a:lnTo>
                  <a:pt x="26789" y="53577"/>
                </a:lnTo>
                <a:lnTo>
                  <a:pt x="35719" y="26788"/>
                </a:lnTo>
                <a:lnTo>
                  <a:pt x="44648" y="17858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768703" y="5536406"/>
            <a:ext cx="258962" cy="562570"/>
          </a:xfrm>
          <a:custGeom>
            <a:avLst/>
            <a:gdLst/>
            <a:ahLst/>
            <a:cxnLst/>
            <a:rect l="0" t="0" r="0" b="0"/>
            <a:pathLst>
              <a:path w="258962" h="562570">
                <a:moveTo>
                  <a:pt x="53578" y="0"/>
                </a:moveTo>
                <a:lnTo>
                  <a:pt x="53578" y="8929"/>
                </a:lnTo>
                <a:lnTo>
                  <a:pt x="53578" y="17859"/>
                </a:lnTo>
                <a:lnTo>
                  <a:pt x="53578" y="17859"/>
                </a:lnTo>
                <a:lnTo>
                  <a:pt x="62507" y="35719"/>
                </a:lnTo>
                <a:lnTo>
                  <a:pt x="62507" y="53577"/>
                </a:lnTo>
                <a:lnTo>
                  <a:pt x="62507" y="71436"/>
                </a:lnTo>
                <a:lnTo>
                  <a:pt x="62507" y="98226"/>
                </a:lnTo>
                <a:lnTo>
                  <a:pt x="71437" y="116085"/>
                </a:lnTo>
                <a:lnTo>
                  <a:pt x="71437" y="142874"/>
                </a:lnTo>
                <a:lnTo>
                  <a:pt x="80367" y="160733"/>
                </a:lnTo>
                <a:lnTo>
                  <a:pt x="89297" y="178593"/>
                </a:lnTo>
                <a:lnTo>
                  <a:pt x="89297" y="187522"/>
                </a:lnTo>
                <a:lnTo>
                  <a:pt x="98226" y="196452"/>
                </a:lnTo>
                <a:lnTo>
                  <a:pt x="116086" y="196452"/>
                </a:lnTo>
                <a:lnTo>
                  <a:pt x="125015" y="196452"/>
                </a:lnTo>
                <a:lnTo>
                  <a:pt x="133945" y="196452"/>
                </a:lnTo>
                <a:lnTo>
                  <a:pt x="142875" y="187522"/>
                </a:lnTo>
                <a:lnTo>
                  <a:pt x="160734" y="178593"/>
                </a:lnTo>
                <a:lnTo>
                  <a:pt x="169664" y="169663"/>
                </a:lnTo>
                <a:lnTo>
                  <a:pt x="178593" y="142874"/>
                </a:lnTo>
                <a:lnTo>
                  <a:pt x="187523" y="125015"/>
                </a:lnTo>
                <a:lnTo>
                  <a:pt x="187523" y="107155"/>
                </a:lnTo>
                <a:lnTo>
                  <a:pt x="196453" y="89296"/>
                </a:lnTo>
                <a:lnTo>
                  <a:pt x="205382" y="62507"/>
                </a:lnTo>
                <a:lnTo>
                  <a:pt x="205382" y="44647"/>
                </a:lnTo>
                <a:lnTo>
                  <a:pt x="214312" y="35719"/>
                </a:lnTo>
                <a:lnTo>
                  <a:pt x="214312" y="17859"/>
                </a:lnTo>
                <a:lnTo>
                  <a:pt x="214312" y="8929"/>
                </a:lnTo>
                <a:lnTo>
                  <a:pt x="214312" y="0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8929"/>
                </a:lnTo>
                <a:lnTo>
                  <a:pt x="205382" y="26789"/>
                </a:lnTo>
                <a:lnTo>
                  <a:pt x="205382" y="44647"/>
                </a:lnTo>
                <a:lnTo>
                  <a:pt x="205382" y="62507"/>
                </a:lnTo>
                <a:lnTo>
                  <a:pt x="214312" y="89296"/>
                </a:lnTo>
                <a:lnTo>
                  <a:pt x="214312" y="116085"/>
                </a:lnTo>
                <a:lnTo>
                  <a:pt x="214312" y="151804"/>
                </a:lnTo>
                <a:lnTo>
                  <a:pt x="223242" y="187522"/>
                </a:lnTo>
                <a:lnTo>
                  <a:pt x="223242" y="223241"/>
                </a:lnTo>
                <a:lnTo>
                  <a:pt x="232172" y="258960"/>
                </a:lnTo>
                <a:lnTo>
                  <a:pt x="241101" y="303608"/>
                </a:lnTo>
                <a:lnTo>
                  <a:pt x="241101" y="339327"/>
                </a:lnTo>
                <a:lnTo>
                  <a:pt x="250031" y="383976"/>
                </a:lnTo>
                <a:lnTo>
                  <a:pt x="258961" y="419694"/>
                </a:lnTo>
                <a:lnTo>
                  <a:pt x="258961" y="455413"/>
                </a:lnTo>
                <a:lnTo>
                  <a:pt x="258961" y="482202"/>
                </a:lnTo>
                <a:lnTo>
                  <a:pt x="258961" y="508991"/>
                </a:lnTo>
                <a:lnTo>
                  <a:pt x="250031" y="535780"/>
                </a:lnTo>
                <a:lnTo>
                  <a:pt x="241101" y="544710"/>
                </a:lnTo>
                <a:lnTo>
                  <a:pt x="223242" y="553640"/>
                </a:lnTo>
                <a:lnTo>
                  <a:pt x="214312" y="562569"/>
                </a:lnTo>
                <a:lnTo>
                  <a:pt x="187523" y="562569"/>
                </a:lnTo>
                <a:lnTo>
                  <a:pt x="169664" y="553640"/>
                </a:lnTo>
                <a:lnTo>
                  <a:pt x="142875" y="544710"/>
                </a:lnTo>
                <a:lnTo>
                  <a:pt x="116086" y="535780"/>
                </a:lnTo>
                <a:lnTo>
                  <a:pt x="89297" y="517921"/>
                </a:lnTo>
                <a:lnTo>
                  <a:pt x="71437" y="500061"/>
                </a:lnTo>
                <a:lnTo>
                  <a:pt x="44648" y="482202"/>
                </a:lnTo>
                <a:lnTo>
                  <a:pt x="26789" y="464343"/>
                </a:lnTo>
                <a:lnTo>
                  <a:pt x="17859" y="437554"/>
                </a:lnTo>
                <a:lnTo>
                  <a:pt x="8929" y="419694"/>
                </a:lnTo>
                <a:lnTo>
                  <a:pt x="0" y="38397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081242" y="5393531"/>
            <a:ext cx="71438" cy="383977"/>
          </a:xfrm>
          <a:custGeom>
            <a:avLst/>
            <a:gdLst/>
            <a:ahLst/>
            <a:cxnLst/>
            <a:rect l="0" t="0" r="0" b="0"/>
            <a:pathLst>
              <a:path w="71438" h="383977">
                <a:moveTo>
                  <a:pt x="0" y="0"/>
                </a:move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17859" y="89297"/>
                </a:lnTo>
                <a:lnTo>
                  <a:pt x="26789" y="116086"/>
                </a:lnTo>
                <a:lnTo>
                  <a:pt x="26789" y="151804"/>
                </a:lnTo>
                <a:lnTo>
                  <a:pt x="26789" y="178594"/>
                </a:lnTo>
                <a:lnTo>
                  <a:pt x="26789" y="205382"/>
                </a:lnTo>
                <a:lnTo>
                  <a:pt x="35718" y="232171"/>
                </a:lnTo>
                <a:lnTo>
                  <a:pt x="35718" y="267890"/>
                </a:lnTo>
                <a:lnTo>
                  <a:pt x="35718" y="294679"/>
                </a:lnTo>
                <a:lnTo>
                  <a:pt x="44648" y="321468"/>
                </a:lnTo>
                <a:lnTo>
                  <a:pt x="44648" y="339327"/>
                </a:lnTo>
                <a:lnTo>
                  <a:pt x="44648" y="357186"/>
                </a:lnTo>
                <a:lnTo>
                  <a:pt x="53578" y="366116"/>
                </a:lnTo>
                <a:lnTo>
                  <a:pt x="53578" y="375046"/>
                </a:lnTo>
                <a:lnTo>
                  <a:pt x="62508" y="383976"/>
                </a:lnTo>
                <a:lnTo>
                  <a:pt x="62508" y="383976"/>
                </a:lnTo>
                <a:lnTo>
                  <a:pt x="71437" y="383976"/>
                </a:lnTo>
                <a:lnTo>
                  <a:pt x="71437" y="3839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009804" y="5366742"/>
            <a:ext cx="446486" cy="348258"/>
          </a:xfrm>
          <a:custGeom>
            <a:avLst/>
            <a:gdLst/>
            <a:ahLst/>
            <a:cxnLst/>
            <a:rect l="0" t="0" r="0" b="0"/>
            <a:pathLst>
              <a:path w="446486" h="348258">
                <a:moveTo>
                  <a:pt x="17860" y="151804"/>
                </a:move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26789" y="125015"/>
                </a:lnTo>
                <a:lnTo>
                  <a:pt x="44649" y="125015"/>
                </a:lnTo>
                <a:lnTo>
                  <a:pt x="62508" y="116086"/>
                </a:lnTo>
                <a:lnTo>
                  <a:pt x="80367" y="107156"/>
                </a:lnTo>
                <a:lnTo>
                  <a:pt x="107156" y="98226"/>
                </a:lnTo>
                <a:lnTo>
                  <a:pt x="125016" y="89297"/>
                </a:lnTo>
                <a:lnTo>
                  <a:pt x="151805" y="71437"/>
                </a:lnTo>
                <a:lnTo>
                  <a:pt x="169664" y="62508"/>
                </a:lnTo>
                <a:lnTo>
                  <a:pt x="187524" y="44648"/>
                </a:lnTo>
                <a:lnTo>
                  <a:pt x="205383" y="35718"/>
                </a:lnTo>
                <a:lnTo>
                  <a:pt x="214313" y="17859"/>
                </a:lnTo>
                <a:lnTo>
                  <a:pt x="223242" y="8929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8929"/>
                </a:lnTo>
                <a:lnTo>
                  <a:pt x="223242" y="17859"/>
                </a:lnTo>
                <a:lnTo>
                  <a:pt x="223242" y="35718"/>
                </a:lnTo>
                <a:lnTo>
                  <a:pt x="223242" y="62508"/>
                </a:lnTo>
                <a:lnTo>
                  <a:pt x="223242" y="89297"/>
                </a:lnTo>
                <a:lnTo>
                  <a:pt x="223242" y="116086"/>
                </a:lnTo>
                <a:lnTo>
                  <a:pt x="223242" y="151804"/>
                </a:lnTo>
                <a:lnTo>
                  <a:pt x="232172" y="187523"/>
                </a:lnTo>
                <a:lnTo>
                  <a:pt x="232172" y="223241"/>
                </a:lnTo>
                <a:lnTo>
                  <a:pt x="232172" y="250030"/>
                </a:lnTo>
                <a:lnTo>
                  <a:pt x="232172" y="276819"/>
                </a:lnTo>
                <a:lnTo>
                  <a:pt x="241102" y="294679"/>
                </a:lnTo>
                <a:lnTo>
                  <a:pt x="241102" y="312538"/>
                </a:lnTo>
                <a:lnTo>
                  <a:pt x="241102" y="321468"/>
                </a:lnTo>
                <a:lnTo>
                  <a:pt x="250031" y="330397"/>
                </a:lnTo>
                <a:lnTo>
                  <a:pt x="250031" y="339327"/>
                </a:lnTo>
                <a:lnTo>
                  <a:pt x="250031" y="330397"/>
                </a:lnTo>
                <a:lnTo>
                  <a:pt x="250031" y="330397"/>
                </a:lnTo>
                <a:lnTo>
                  <a:pt x="250031" y="321468"/>
                </a:lnTo>
                <a:lnTo>
                  <a:pt x="250031" y="303608"/>
                </a:lnTo>
                <a:lnTo>
                  <a:pt x="250031" y="285749"/>
                </a:lnTo>
                <a:lnTo>
                  <a:pt x="250031" y="267890"/>
                </a:lnTo>
                <a:lnTo>
                  <a:pt x="250031" y="241100"/>
                </a:lnTo>
                <a:lnTo>
                  <a:pt x="250031" y="223241"/>
                </a:lnTo>
                <a:lnTo>
                  <a:pt x="258961" y="205383"/>
                </a:lnTo>
                <a:lnTo>
                  <a:pt x="267891" y="187523"/>
                </a:lnTo>
                <a:lnTo>
                  <a:pt x="267891" y="178593"/>
                </a:lnTo>
                <a:lnTo>
                  <a:pt x="276821" y="169664"/>
                </a:lnTo>
                <a:lnTo>
                  <a:pt x="285750" y="160734"/>
                </a:lnTo>
                <a:lnTo>
                  <a:pt x="294680" y="160734"/>
                </a:lnTo>
                <a:lnTo>
                  <a:pt x="303610" y="169664"/>
                </a:lnTo>
                <a:lnTo>
                  <a:pt x="312539" y="178593"/>
                </a:lnTo>
                <a:lnTo>
                  <a:pt x="321469" y="187523"/>
                </a:lnTo>
                <a:lnTo>
                  <a:pt x="330399" y="196453"/>
                </a:lnTo>
                <a:lnTo>
                  <a:pt x="339328" y="214311"/>
                </a:lnTo>
                <a:lnTo>
                  <a:pt x="348258" y="232171"/>
                </a:lnTo>
                <a:lnTo>
                  <a:pt x="348258" y="258960"/>
                </a:lnTo>
                <a:lnTo>
                  <a:pt x="357188" y="276819"/>
                </a:lnTo>
                <a:lnTo>
                  <a:pt x="366117" y="294679"/>
                </a:lnTo>
                <a:lnTo>
                  <a:pt x="366117" y="312538"/>
                </a:lnTo>
                <a:lnTo>
                  <a:pt x="375047" y="330397"/>
                </a:lnTo>
                <a:lnTo>
                  <a:pt x="383977" y="339327"/>
                </a:lnTo>
                <a:lnTo>
                  <a:pt x="392906" y="348257"/>
                </a:lnTo>
                <a:lnTo>
                  <a:pt x="401836" y="348257"/>
                </a:lnTo>
                <a:lnTo>
                  <a:pt x="410766" y="348257"/>
                </a:lnTo>
                <a:lnTo>
                  <a:pt x="419696" y="339327"/>
                </a:lnTo>
                <a:lnTo>
                  <a:pt x="419696" y="330397"/>
                </a:lnTo>
                <a:lnTo>
                  <a:pt x="428625" y="312538"/>
                </a:lnTo>
                <a:lnTo>
                  <a:pt x="437555" y="294679"/>
                </a:lnTo>
                <a:lnTo>
                  <a:pt x="437555" y="276819"/>
                </a:lnTo>
                <a:lnTo>
                  <a:pt x="446485" y="258960"/>
                </a:lnTo>
                <a:lnTo>
                  <a:pt x="446485" y="232171"/>
                </a:lnTo>
                <a:lnTo>
                  <a:pt x="446485" y="223241"/>
                </a:lnTo>
                <a:lnTo>
                  <a:pt x="446485" y="214311"/>
                </a:lnTo>
                <a:lnTo>
                  <a:pt x="446485" y="205383"/>
                </a:lnTo>
                <a:lnTo>
                  <a:pt x="446485" y="205383"/>
                </a:lnTo>
                <a:lnTo>
                  <a:pt x="446485" y="196453"/>
                </a:lnTo>
                <a:lnTo>
                  <a:pt x="446485" y="205383"/>
                </a:lnTo>
                <a:lnTo>
                  <a:pt x="446485" y="205383"/>
                </a:lnTo>
                <a:lnTo>
                  <a:pt x="446485" y="223241"/>
                </a:lnTo>
                <a:lnTo>
                  <a:pt x="446485" y="232171"/>
                </a:lnTo>
                <a:lnTo>
                  <a:pt x="446485" y="250030"/>
                </a:lnTo>
                <a:lnTo>
                  <a:pt x="446485" y="276819"/>
                </a:lnTo>
                <a:lnTo>
                  <a:pt x="446485" y="294679"/>
                </a:lnTo>
                <a:lnTo>
                  <a:pt x="446485" y="312538"/>
                </a:lnTo>
                <a:lnTo>
                  <a:pt x="446485" y="321468"/>
                </a:lnTo>
                <a:lnTo>
                  <a:pt x="446485" y="330397"/>
                </a:lnTo>
                <a:lnTo>
                  <a:pt x="446485" y="3303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7438429" y="545603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7518796" y="5438179"/>
            <a:ext cx="598290" cy="526852"/>
          </a:xfrm>
          <a:custGeom>
            <a:avLst/>
            <a:gdLst/>
            <a:ahLst/>
            <a:cxnLst/>
            <a:rect l="0" t="0" r="0" b="0"/>
            <a:pathLst>
              <a:path w="598290" h="526852">
                <a:moveTo>
                  <a:pt x="8930" y="98227"/>
                </a:moveTo>
                <a:lnTo>
                  <a:pt x="8930" y="107156"/>
                </a:lnTo>
                <a:lnTo>
                  <a:pt x="0" y="125016"/>
                </a:lnTo>
                <a:lnTo>
                  <a:pt x="0" y="125016"/>
                </a:lnTo>
                <a:lnTo>
                  <a:pt x="0" y="151804"/>
                </a:lnTo>
                <a:lnTo>
                  <a:pt x="0" y="169663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1"/>
                </a:lnTo>
                <a:lnTo>
                  <a:pt x="0" y="250031"/>
                </a:lnTo>
                <a:lnTo>
                  <a:pt x="0" y="25896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58960"/>
                </a:lnTo>
                <a:lnTo>
                  <a:pt x="8930" y="241101"/>
                </a:lnTo>
                <a:lnTo>
                  <a:pt x="8930" y="232171"/>
                </a:lnTo>
                <a:lnTo>
                  <a:pt x="8930" y="205382"/>
                </a:lnTo>
                <a:lnTo>
                  <a:pt x="17860" y="178593"/>
                </a:lnTo>
                <a:lnTo>
                  <a:pt x="26789" y="151804"/>
                </a:lnTo>
                <a:lnTo>
                  <a:pt x="35719" y="125016"/>
                </a:lnTo>
                <a:lnTo>
                  <a:pt x="44649" y="98227"/>
                </a:lnTo>
                <a:lnTo>
                  <a:pt x="53579" y="80367"/>
                </a:lnTo>
                <a:lnTo>
                  <a:pt x="62508" y="62508"/>
                </a:lnTo>
                <a:lnTo>
                  <a:pt x="71438" y="44649"/>
                </a:lnTo>
                <a:lnTo>
                  <a:pt x="89297" y="35719"/>
                </a:lnTo>
                <a:lnTo>
                  <a:pt x="98227" y="26789"/>
                </a:lnTo>
                <a:lnTo>
                  <a:pt x="98227" y="26789"/>
                </a:lnTo>
                <a:lnTo>
                  <a:pt x="107157" y="2678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25016" y="53578"/>
                </a:lnTo>
                <a:lnTo>
                  <a:pt x="125016" y="71438"/>
                </a:lnTo>
                <a:lnTo>
                  <a:pt x="133946" y="89297"/>
                </a:lnTo>
                <a:lnTo>
                  <a:pt x="133946" y="107156"/>
                </a:lnTo>
                <a:lnTo>
                  <a:pt x="142875" y="133946"/>
                </a:lnTo>
                <a:lnTo>
                  <a:pt x="142875" y="151804"/>
                </a:lnTo>
                <a:lnTo>
                  <a:pt x="151805" y="169663"/>
                </a:lnTo>
                <a:lnTo>
                  <a:pt x="160735" y="187523"/>
                </a:lnTo>
                <a:lnTo>
                  <a:pt x="169664" y="196453"/>
                </a:lnTo>
                <a:lnTo>
                  <a:pt x="187524" y="214312"/>
                </a:lnTo>
                <a:lnTo>
                  <a:pt x="205383" y="223242"/>
                </a:lnTo>
                <a:lnTo>
                  <a:pt x="214313" y="223242"/>
                </a:lnTo>
                <a:lnTo>
                  <a:pt x="241102" y="223242"/>
                </a:lnTo>
                <a:lnTo>
                  <a:pt x="258961" y="223242"/>
                </a:lnTo>
                <a:lnTo>
                  <a:pt x="276821" y="214312"/>
                </a:lnTo>
                <a:lnTo>
                  <a:pt x="294680" y="205382"/>
                </a:lnTo>
                <a:lnTo>
                  <a:pt x="312539" y="196453"/>
                </a:lnTo>
                <a:lnTo>
                  <a:pt x="330399" y="178593"/>
                </a:lnTo>
                <a:lnTo>
                  <a:pt x="339329" y="160734"/>
                </a:lnTo>
                <a:lnTo>
                  <a:pt x="348258" y="142874"/>
                </a:lnTo>
                <a:lnTo>
                  <a:pt x="357188" y="125016"/>
                </a:lnTo>
                <a:lnTo>
                  <a:pt x="366118" y="107156"/>
                </a:lnTo>
                <a:lnTo>
                  <a:pt x="366118" y="89297"/>
                </a:lnTo>
                <a:lnTo>
                  <a:pt x="366118" y="80367"/>
                </a:lnTo>
                <a:lnTo>
                  <a:pt x="366118" y="62508"/>
                </a:lnTo>
                <a:lnTo>
                  <a:pt x="357188" y="53578"/>
                </a:lnTo>
                <a:lnTo>
                  <a:pt x="339329" y="53578"/>
                </a:lnTo>
                <a:lnTo>
                  <a:pt x="330399" y="53578"/>
                </a:lnTo>
                <a:lnTo>
                  <a:pt x="312539" y="53578"/>
                </a:lnTo>
                <a:lnTo>
                  <a:pt x="294680" y="62508"/>
                </a:lnTo>
                <a:lnTo>
                  <a:pt x="276821" y="71438"/>
                </a:lnTo>
                <a:lnTo>
                  <a:pt x="258961" y="89297"/>
                </a:lnTo>
                <a:lnTo>
                  <a:pt x="250032" y="107156"/>
                </a:lnTo>
                <a:lnTo>
                  <a:pt x="241102" y="116086"/>
                </a:lnTo>
                <a:lnTo>
                  <a:pt x="232172" y="133946"/>
                </a:lnTo>
                <a:lnTo>
                  <a:pt x="232172" y="142874"/>
                </a:lnTo>
                <a:lnTo>
                  <a:pt x="232172" y="151804"/>
                </a:lnTo>
                <a:lnTo>
                  <a:pt x="232172" y="160734"/>
                </a:lnTo>
                <a:lnTo>
                  <a:pt x="250032" y="169663"/>
                </a:lnTo>
                <a:lnTo>
                  <a:pt x="258961" y="169663"/>
                </a:lnTo>
                <a:lnTo>
                  <a:pt x="276821" y="169663"/>
                </a:lnTo>
                <a:lnTo>
                  <a:pt x="294680" y="160734"/>
                </a:lnTo>
                <a:lnTo>
                  <a:pt x="303610" y="151804"/>
                </a:lnTo>
                <a:lnTo>
                  <a:pt x="321469" y="142874"/>
                </a:lnTo>
                <a:lnTo>
                  <a:pt x="339329" y="125016"/>
                </a:lnTo>
                <a:lnTo>
                  <a:pt x="357188" y="116086"/>
                </a:lnTo>
                <a:lnTo>
                  <a:pt x="366118" y="98227"/>
                </a:lnTo>
                <a:lnTo>
                  <a:pt x="375047" y="80367"/>
                </a:lnTo>
                <a:lnTo>
                  <a:pt x="383977" y="62508"/>
                </a:lnTo>
                <a:lnTo>
                  <a:pt x="392907" y="53578"/>
                </a:lnTo>
                <a:lnTo>
                  <a:pt x="392907" y="44649"/>
                </a:lnTo>
                <a:lnTo>
                  <a:pt x="392907" y="35719"/>
                </a:lnTo>
                <a:lnTo>
                  <a:pt x="392907" y="35719"/>
                </a:lnTo>
                <a:lnTo>
                  <a:pt x="392907" y="26789"/>
                </a:lnTo>
                <a:lnTo>
                  <a:pt x="392907" y="26789"/>
                </a:lnTo>
                <a:lnTo>
                  <a:pt x="392907" y="35719"/>
                </a:lnTo>
                <a:lnTo>
                  <a:pt x="392907" y="44649"/>
                </a:lnTo>
                <a:lnTo>
                  <a:pt x="392907" y="53578"/>
                </a:lnTo>
                <a:lnTo>
                  <a:pt x="401836" y="71438"/>
                </a:lnTo>
                <a:lnTo>
                  <a:pt x="401836" y="89297"/>
                </a:lnTo>
                <a:lnTo>
                  <a:pt x="410766" y="116086"/>
                </a:lnTo>
                <a:lnTo>
                  <a:pt x="419696" y="151804"/>
                </a:lnTo>
                <a:lnTo>
                  <a:pt x="428625" y="187523"/>
                </a:lnTo>
                <a:lnTo>
                  <a:pt x="428625" y="223242"/>
                </a:lnTo>
                <a:lnTo>
                  <a:pt x="437555" y="267890"/>
                </a:lnTo>
                <a:lnTo>
                  <a:pt x="446485" y="303609"/>
                </a:lnTo>
                <a:lnTo>
                  <a:pt x="455414" y="348257"/>
                </a:lnTo>
                <a:lnTo>
                  <a:pt x="464344" y="383976"/>
                </a:lnTo>
                <a:lnTo>
                  <a:pt x="464344" y="419695"/>
                </a:lnTo>
                <a:lnTo>
                  <a:pt x="464344" y="455413"/>
                </a:lnTo>
                <a:lnTo>
                  <a:pt x="464344" y="473273"/>
                </a:lnTo>
                <a:lnTo>
                  <a:pt x="464344" y="500062"/>
                </a:lnTo>
                <a:lnTo>
                  <a:pt x="455414" y="508992"/>
                </a:lnTo>
                <a:lnTo>
                  <a:pt x="455414" y="517921"/>
                </a:lnTo>
                <a:lnTo>
                  <a:pt x="446485" y="526851"/>
                </a:lnTo>
                <a:lnTo>
                  <a:pt x="437555" y="517921"/>
                </a:lnTo>
                <a:lnTo>
                  <a:pt x="428625" y="517921"/>
                </a:lnTo>
                <a:lnTo>
                  <a:pt x="419696" y="500062"/>
                </a:lnTo>
                <a:lnTo>
                  <a:pt x="410766" y="482203"/>
                </a:lnTo>
                <a:lnTo>
                  <a:pt x="401836" y="455413"/>
                </a:lnTo>
                <a:lnTo>
                  <a:pt x="392907" y="428624"/>
                </a:lnTo>
                <a:lnTo>
                  <a:pt x="392907" y="401835"/>
                </a:lnTo>
                <a:lnTo>
                  <a:pt x="383977" y="375046"/>
                </a:lnTo>
                <a:lnTo>
                  <a:pt x="383977" y="339328"/>
                </a:lnTo>
                <a:lnTo>
                  <a:pt x="392907" y="294679"/>
                </a:lnTo>
                <a:lnTo>
                  <a:pt x="401836" y="258960"/>
                </a:lnTo>
                <a:lnTo>
                  <a:pt x="410766" y="223242"/>
                </a:lnTo>
                <a:lnTo>
                  <a:pt x="428625" y="178593"/>
                </a:lnTo>
                <a:lnTo>
                  <a:pt x="437555" y="151804"/>
                </a:lnTo>
                <a:lnTo>
                  <a:pt x="455414" y="116086"/>
                </a:lnTo>
                <a:lnTo>
                  <a:pt x="482204" y="98227"/>
                </a:lnTo>
                <a:lnTo>
                  <a:pt x="500063" y="80367"/>
                </a:lnTo>
                <a:lnTo>
                  <a:pt x="517922" y="53578"/>
                </a:lnTo>
                <a:lnTo>
                  <a:pt x="535782" y="44649"/>
                </a:lnTo>
                <a:lnTo>
                  <a:pt x="553641" y="35719"/>
                </a:lnTo>
                <a:lnTo>
                  <a:pt x="571500" y="17860"/>
                </a:lnTo>
                <a:lnTo>
                  <a:pt x="580430" y="8930"/>
                </a:lnTo>
                <a:lnTo>
                  <a:pt x="589360" y="0"/>
                </a:lnTo>
                <a:lnTo>
                  <a:pt x="598289" y="0"/>
                </a:lnTo>
                <a:lnTo>
                  <a:pt x="59828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402710" y="5348882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8930"/>
                </a:move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6143625" y="6036467"/>
            <a:ext cx="214313" cy="241103"/>
          </a:xfrm>
          <a:custGeom>
            <a:avLst/>
            <a:gdLst/>
            <a:ahLst/>
            <a:cxnLst/>
            <a:rect l="0" t="0" r="0" b="0"/>
            <a:pathLst>
              <a:path w="214313" h="241103">
                <a:moveTo>
                  <a:pt x="151804" y="44649"/>
                </a:moveTo>
                <a:lnTo>
                  <a:pt x="151804" y="44649"/>
                </a:lnTo>
                <a:lnTo>
                  <a:pt x="151804" y="44649"/>
                </a:lnTo>
                <a:lnTo>
                  <a:pt x="151804" y="44649"/>
                </a:lnTo>
                <a:lnTo>
                  <a:pt x="151804" y="44649"/>
                </a:lnTo>
                <a:lnTo>
                  <a:pt x="151804" y="44649"/>
                </a:lnTo>
                <a:lnTo>
                  <a:pt x="151804" y="44649"/>
                </a:lnTo>
                <a:lnTo>
                  <a:pt x="151804" y="35719"/>
                </a:lnTo>
                <a:lnTo>
                  <a:pt x="142875" y="26790"/>
                </a:lnTo>
                <a:lnTo>
                  <a:pt x="142875" y="17860"/>
                </a:lnTo>
                <a:lnTo>
                  <a:pt x="133945" y="17860"/>
                </a:lnTo>
                <a:lnTo>
                  <a:pt x="125015" y="8930"/>
                </a:lnTo>
                <a:lnTo>
                  <a:pt x="116085" y="0"/>
                </a:lnTo>
                <a:lnTo>
                  <a:pt x="98226" y="0"/>
                </a:lnTo>
                <a:lnTo>
                  <a:pt x="80367" y="8930"/>
                </a:lnTo>
                <a:lnTo>
                  <a:pt x="62507" y="17860"/>
                </a:lnTo>
                <a:lnTo>
                  <a:pt x="53578" y="26790"/>
                </a:lnTo>
                <a:lnTo>
                  <a:pt x="35718" y="44649"/>
                </a:lnTo>
                <a:lnTo>
                  <a:pt x="17859" y="71438"/>
                </a:lnTo>
                <a:lnTo>
                  <a:pt x="8929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5"/>
                </a:lnTo>
                <a:lnTo>
                  <a:pt x="0" y="187524"/>
                </a:lnTo>
                <a:lnTo>
                  <a:pt x="8929" y="205383"/>
                </a:lnTo>
                <a:lnTo>
                  <a:pt x="17859" y="214313"/>
                </a:lnTo>
                <a:lnTo>
                  <a:pt x="35718" y="232172"/>
                </a:lnTo>
                <a:lnTo>
                  <a:pt x="53578" y="232172"/>
                </a:lnTo>
                <a:lnTo>
                  <a:pt x="71437" y="241102"/>
                </a:lnTo>
                <a:lnTo>
                  <a:pt x="89296" y="241102"/>
                </a:lnTo>
                <a:lnTo>
                  <a:pt x="116085" y="232172"/>
                </a:lnTo>
                <a:lnTo>
                  <a:pt x="133945" y="232172"/>
                </a:lnTo>
                <a:lnTo>
                  <a:pt x="151804" y="223243"/>
                </a:lnTo>
                <a:lnTo>
                  <a:pt x="169664" y="205383"/>
                </a:lnTo>
                <a:lnTo>
                  <a:pt x="196453" y="196454"/>
                </a:lnTo>
                <a:lnTo>
                  <a:pt x="205382" y="187524"/>
                </a:lnTo>
                <a:lnTo>
                  <a:pt x="214312" y="178594"/>
                </a:lnTo>
                <a:lnTo>
                  <a:pt x="214312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6420445" y="5982889"/>
            <a:ext cx="187524" cy="276822"/>
          </a:xfrm>
          <a:custGeom>
            <a:avLst/>
            <a:gdLst/>
            <a:ahLst/>
            <a:cxnLst/>
            <a:rect l="0" t="0" r="0" b="0"/>
            <a:pathLst>
              <a:path w="187524" h="27682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17859" y="89297"/>
                </a:lnTo>
                <a:lnTo>
                  <a:pt x="17859" y="107157"/>
                </a:lnTo>
                <a:lnTo>
                  <a:pt x="26789" y="133946"/>
                </a:lnTo>
                <a:lnTo>
                  <a:pt x="35719" y="160735"/>
                </a:lnTo>
                <a:lnTo>
                  <a:pt x="35719" y="187524"/>
                </a:lnTo>
                <a:lnTo>
                  <a:pt x="44648" y="205383"/>
                </a:lnTo>
                <a:lnTo>
                  <a:pt x="44648" y="223243"/>
                </a:lnTo>
                <a:lnTo>
                  <a:pt x="44648" y="232172"/>
                </a:lnTo>
                <a:lnTo>
                  <a:pt x="53578" y="241102"/>
                </a:lnTo>
                <a:lnTo>
                  <a:pt x="53578" y="241102"/>
                </a:lnTo>
                <a:lnTo>
                  <a:pt x="53578" y="241102"/>
                </a:lnTo>
                <a:lnTo>
                  <a:pt x="53578" y="241102"/>
                </a:lnTo>
                <a:lnTo>
                  <a:pt x="53578" y="232172"/>
                </a:lnTo>
                <a:lnTo>
                  <a:pt x="62508" y="223243"/>
                </a:lnTo>
                <a:lnTo>
                  <a:pt x="62508" y="205383"/>
                </a:lnTo>
                <a:lnTo>
                  <a:pt x="62508" y="187524"/>
                </a:lnTo>
                <a:lnTo>
                  <a:pt x="71437" y="169664"/>
                </a:lnTo>
                <a:lnTo>
                  <a:pt x="71437" y="151805"/>
                </a:lnTo>
                <a:lnTo>
                  <a:pt x="80367" y="133946"/>
                </a:lnTo>
                <a:lnTo>
                  <a:pt x="89297" y="125016"/>
                </a:lnTo>
                <a:lnTo>
                  <a:pt x="98226" y="10715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5" y="98227"/>
                </a:lnTo>
                <a:lnTo>
                  <a:pt x="133945" y="107157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60734" y="142875"/>
                </a:lnTo>
                <a:lnTo>
                  <a:pt x="169664" y="160735"/>
                </a:lnTo>
                <a:lnTo>
                  <a:pt x="169664" y="187524"/>
                </a:lnTo>
                <a:lnTo>
                  <a:pt x="178594" y="205383"/>
                </a:lnTo>
                <a:lnTo>
                  <a:pt x="178594" y="232172"/>
                </a:lnTo>
                <a:lnTo>
                  <a:pt x="178594" y="241102"/>
                </a:lnTo>
                <a:lnTo>
                  <a:pt x="187523" y="258961"/>
                </a:lnTo>
                <a:lnTo>
                  <a:pt x="187523" y="267891"/>
                </a:lnTo>
                <a:lnTo>
                  <a:pt x="187523" y="276821"/>
                </a:lnTo>
                <a:lnTo>
                  <a:pt x="187523" y="2768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6661546" y="6081116"/>
            <a:ext cx="178595" cy="160735"/>
          </a:xfrm>
          <a:custGeom>
            <a:avLst/>
            <a:gdLst/>
            <a:ahLst/>
            <a:cxnLst/>
            <a:rect l="0" t="0" r="0" b="0"/>
            <a:pathLst>
              <a:path w="178595" h="160735">
                <a:moveTo>
                  <a:pt x="71438" y="8930"/>
                </a:move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8930"/>
                </a:lnTo>
                <a:lnTo>
                  <a:pt x="53579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0734"/>
                </a:lnTo>
                <a:lnTo>
                  <a:pt x="8930" y="160734"/>
                </a:lnTo>
                <a:lnTo>
                  <a:pt x="17860" y="160734"/>
                </a:lnTo>
                <a:lnTo>
                  <a:pt x="26789" y="160734"/>
                </a:lnTo>
                <a:lnTo>
                  <a:pt x="35719" y="151805"/>
                </a:lnTo>
                <a:lnTo>
                  <a:pt x="44649" y="133945"/>
                </a:lnTo>
                <a:lnTo>
                  <a:pt x="44649" y="125016"/>
                </a:lnTo>
                <a:lnTo>
                  <a:pt x="53579" y="107156"/>
                </a:lnTo>
                <a:lnTo>
                  <a:pt x="62508" y="89297"/>
                </a:lnTo>
                <a:lnTo>
                  <a:pt x="71438" y="71437"/>
                </a:lnTo>
                <a:lnTo>
                  <a:pt x="71438" y="53578"/>
                </a:lnTo>
                <a:lnTo>
                  <a:pt x="80368" y="35719"/>
                </a:lnTo>
                <a:lnTo>
                  <a:pt x="80368" y="26789"/>
                </a:lnTo>
                <a:lnTo>
                  <a:pt x="80368" y="17859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53578"/>
                </a:lnTo>
                <a:lnTo>
                  <a:pt x="98227" y="71437"/>
                </a:lnTo>
                <a:lnTo>
                  <a:pt x="98227" y="89297"/>
                </a:lnTo>
                <a:lnTo>
                  <a:pt x="107157" y="107156"/>
                </a:lnTo>
                <a:lnTo>
                  <a:pt x="116086" y="125016"/>
                </a:lnTo>
                <a:lnTo>
                  <a:pt x="125016" y="133945"/>
                </a:lnTo>
                <a:lnTo>
                  <a:pt x="133946" y="151805"/>
                </a:lnTo>
                <a:lnTo>
                  <a:pt x="142875" y="160734"/>
                </a:lnTo>
                <a:lnTo>
                  <a:pt x="151805" y="160734"/>
                </a:lnTo>
                <a:lnTo>
                  <a:pt x="169664" y="160734"/>
                </a:lnTo>
                <a:lnTo>
                  <a:pt x="178594" y="151805"/>
                </a:lnTo>
                <a:lnTo>
                  <a:pt x="178594" y="151805"/>
                </a:lnTo>
                <a:lnTo>
                  <a:pt x="178594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6911578" y="6036467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0" y="53579"/>
                </a:move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8929" y="107157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60735"/>
                </a:lnTo>
                <a:lnTo>
                  <a:pt x="8929" y="169665"/>
                </a:lnTo>
                <a:lnTo>
                  <a:pt x="8929" y="169665"/>
                </a:lnTo>
                <a:lnTo>
                  <a:pt x="17859" y="178594"/>
                </a:lnTo>
                <a:lnTo>
                  <a:pt x="17859" y="169665"/>
                </a:lnTo>
                <a:lnTo>
                  <a:pt x="17859" y="169665"/>
                </a:lnTo>
                <a:lnTo>
                  <a:pt x="17859" y="160735"/>
                </a:lnTo>
                <a:lnTo>
                  <a:pt x="17859" y="142875"/>
                </a:lnTo>
                <a:lnTo>
                  <a:pt x="26789" y="125016"/>
                </a:lnTo>
                <a:lnTo>
                  <a:pt x="26789" y="107157"/>
                </a:lnTo>
                <a:lnTo>
                  <a:pt x="26789" y="89297"/>
                </a:lnTo>
                <a:lnTo>
                  <a:pt x="26789" y="71438"/>
                </a:lnTo>
                <a:lnTo>
                  <a:pt x="35718" y="53579"/>
                </a:lnTo>
                <a:lnTo>
                  <a:pt x="35718" y="35719"/>
                </a:lnTo>
                <a:lnTo>
                  <a:pt x="4464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6" y="17860"/>
                </a:lnTo>
                <a:lnTo>
                  <a:pt x="107156" y="26790"/>
                </a:lnTo>
                <a:lnTo>
                  <a:pt x="107156" y="44649"/>
                </a:lnTo>
                <a:lnTo>
                  <a:pt x="116086" y="62508"/>
                </a:lnTo>
                <a:lnTo>
                  <a:pt x="116086" y="80368"/>
                </a:lnTo>
                <a:lnTo>
                  <a:pt x="125015" y="98227"/>
                </a:lnTo>
                <a:lnTo>
                  <a:pt x="125015" y="116086"/>
                </a:lnTo>
                <a:lnTo>
                  <a:pt x="133945" y="133946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60734" y="15180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9664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7134820" y="5982889"/>
            <a:ext cx="187524" cy="366119"/>
          </a:xfrm>
          <a:custGeom>
            <a:avLst/>
            <a:gdLst/>
            <a:ahLst/>
            <a:cxnLst/>
            <a:rect l="0" t="0" r="0" b="0"/>
            <a:pathLst>
              <a:path w="187524" h="366119">
                <a:moveTo>
                  <a:pt x="107156" y="53578"/>
                </a:moveTo>
                <a:lnTo>
                  <a:pt x="107156" y="53578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35719"/>
                </a:lnTo>
                <a:lnTo>
                  <a:pt x="98226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7" y="35719"/>
                </a:lnTo>
                <a:lnTo>
                  <a:pt x="62508" y="44649"/>
                </a:lnTo>
                <a:lnTo>
                  <a:pt x="44648" y="53578"/>
                </a:lnTo>
                <a:lnTo>
                  <a:pt x="35719" y="71438"/>
                </a:lnTo>
                <a:lnTo>
                  <a:pt x="17859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0735"/>
                </a:lnTo>
                <a:lnTo>
                  <a:pt x="8930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8" y="160735"/>
                </a:lnTo>
                <a:lnTo>
                  <a:pt x="62508" y="142875"/>
                </a:lnTo>
                <a:lnTo>
                  <a:pt x="80367" y="133946"/>
                </a:lnTo>
                <a:lnTo>
                  <a:pt x="89297" y="116086"/>
                </a:lnTo>
                <a:lnTo>
                  <a:pt x="107156" y="98227"/>
                </a:lnTo>
                <a:lnTo>
                  <a:pt x="116086" y="71438"/>
                </a:lnTo>
                <a:lnTo>
                  <a:pt x="116086" y="53578"/>
                </a:lnTo>
                <a:lnTo>
                  <a:pt x="125015" y="35719"/>
                </a:lnTo>
                <a:lnTo>
                  <a:pt x="125015" y="26789"/>
                </a:lnTo>
                <a:lnTo>
                  <a:pt x="133945" y="1786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33945" y="17860"/>
                </a:lnTo>
                <a:lnTo>
                  <a:pt x="133945" y="35719"/>
                </a:lnTo>
                <a:lnTo>
                  <a:pt x="133945" y="53578"/>
                </a:lnTo>
                <a:lnTo>
                  <a:pt x="142875" y="71438"/>
                </a:lnTo>
                <a:lnTo>
                  <a:pt x="151805" y="98227"/>
                </a:lnTo>
                <a:lnTo>
                  <a:pt x="151805" y="125016"/>
                </a:lnTo>
                <a:lnTo>
                  <a:pt x="160734" y="151805"/>
                </a:lnTo>
                <a:lnTo>
                  <a:pt x="160734" y="178594"/>
                </a:lnTo>
                <a:lnTo>
                  <a:pt x="169664" y="205383"/>
                </a:lnTo>
                <a:lnTo>
                  <a:pt x="178594" y="232172"/>
                </a:lnTo>
                <a:lnTo>
                  <a:pt x="178594" y="258961"/>
                </a:lnTo>
                <a:lnTo>
                  <a:pt x="187523" y="285750"/>
                </a:lnTo>
                <a:lnTo>
                  <a:pt x="187523" y="303610"/>
                </a:lnTo>
                <a:lnTo>
                  <a:pt x="187523" y="321469"/>
                </a:lnTo>
                <a:lnTo>
                  <a:pt x="187523" y="339328"/>
                </a:lnTo>
                <a:lnTo>
                  <a:pt x="187523" y="348258"/>
                </a:lnTo>
                <a:lnTo>
                  <a:pt x="178594" y="357188"/>
                </a:lnTo>
                <a:lnTo>
                  <a:pt x="178594" y="366118"/>
                </a:lnTo>
                <a:lnTo>
                  <a:pt x="169664" y="366118"/>
                </a:lnTo>
                <a:lnTo>
                  <a:pt x="160734" y="366118"/>
                </a:lnTo>
                <a:lnTo>
                  <a:pt x="151805" y="366118"/>
                </a:lnTo>
                <a:lnTo>
                  <a:pt x="133945" y="366118"/>
                </a:lnTo>
                <a:lnTo>
                  <a:pt x="125015" y="357188"/>
                </a:lnTo>
                <a:lnTo>
                  <a:pt x="107156" y="348258"/>
                </a:lnTo>
                <a:lnTo>
                  <a:pt x="98226" y="339328"/>
                </a:lnTo>
                <a:lnTo>
                  <a:pt x="89297" y="330399"/>
                </a:lnTo>
                <a:lnTo>
                  <a:pt x="80367" y="321469"/>
                </a:lnTo>
                <a:lnTo>
                  <a:pt x="80367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7322343" y="5982889"/>
            <a:ext cx="142876" cy="214314"/>
          </a:xfrm>
          <a:custGeom>
            <a:avLst/>
            <a:gdLst/>
            <a:ahLst/>
            <a:cxnLst/>
            <a:rect l="0" t="0" r="0" b="0"/>
            <a:pathLst>
              <a:path w="142876" h="214314">
                <a:moveTo>
                  <a:pt x="0" y="151805"/>
                </a:moveTo>
                <a:lnTo>
                  <a:pt x="0" y="151805"/>
                </a:lnTo>
                <a:lnTo>
                  <a:pt x="0" y="151805"/>
                </a:lnTo>
                <a:lnTo>
                  <a:pt x="8930" y="151805"/>
                </a:lnTo>
                <a:lnTo>
                  <a:pt x="17860" y="142875"/>
                </a:lnTo>
                <a:lnTo>
                  <a:pt x="26789" y="142875"/>
                </a:lnTo>
                <a:lnTo>
                  <a:pt x="44649" y="133946"/>
                </a:lnTo>
                <a:lnTo>
                  <a:pt x="62508" y="116086"/>
                </a:lnTo>
                <a:lnTo>
                  <a:pt x="71438" y="107157"/>
                </a:lnTo>
                <a:lnTo>
                  <a:pt x="89297" y="89297"/>
                </a:lnTo>
                <a:lnTo>
                  <a:pt x="107157" y="71438"/>
                </a:lnTo>
                <a:lnTo>
                  <a:pt x="116086" y="62508"/>
                </a:lnTo>
                <a:lnTo>
                  <a:pt x="125016" y="44649"/>
                </a:lnTo>
                <a:lnTo>
                  <a:pt x="133946" y="3571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42875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  <a:lnTo>
                  <a:pt x="107157" y="8930"/>
                </a:lnTo>
                <a:lnTo>
                  <a:pt x="98227" y="17860"/>
                </a:lnTo>
                <a:lnTo>
                  <a:pt x="89297" y="26789"/>
                </a:lnTo>
                <a:lnTo>
                  <a:pt x="80367" y="44649"/>
                </a:lnTo>
                <a:lnTo>
                  <a:pt x="71438" y="71438"/>
                </a:lnTo>
                <a:lnTo>
                  <a:pt x="62508" y="89297"/>
                </a:lnTo>
                <a:lnTo>
                  <a:pt x="53578" y="116086"/>
                </a:lnTo>
                <a:lnTo>
                  <a:pt x="53578" y="142875"/>
                </a:lnTo>
                <a:lnTo>
                  <a:pt x="53578" y="160735"/>
                </a:lnTo>
                <a:lnTo>
                  <a:pt x="53578" y="178594"/>
                </a:lnTo>
                <a:lnTo>
                  <a:pt x="62508" y="196453"/>
                </a:lnTo>
                <a:lnTo>
                  <a:pt x="71438" y="214313"/>
                </a:lnTo>
                <a:lnTo>
                  <a:pt x="71438" y="214313"/>
                </a:lnTo>
                <a:lnTo>
                  <a:pt x="71438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7536656" y="5991819"/>
            <a:ext cx="232173" cy="205384"/>
          </a:xfrm>
          <a:custGeom>
            <a:avLst/>
            <a:gdLst/>
            <a:ahLst/>
            <a:cxnLst/>
            <a:rect l="0" t="0" r="0" b="0"/>
            <a:pathLst>
              <a:path w="232173" h="205384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7" y="107156"/>
                </a:lnTo>
                <a:lnTo>
                  <a:pt x="98226" y="107156"/>
                </a:lnTo>
                <a:lnTo>
                  <a:pt x="116086" y="107156"/>
                </a:lnTo>
                <a:lnTo>
                  <a:pt x="133945" y="107156"/>
                </a:lnTo>
                <a:lnTo>
                  <a:pt x="151804" y="107156"/>
                </a:lnTo>
                <a:lnTo>
                  <a:pt x="169664" y="107156"/>
                </a:lnTo>
                <a:lnTo>
                  <a:pt x="187523" y="116086"/>
                </a:lnTo>
                <a:lnTo>
                  <a:pt x="205383" y="116086"/>
                </a:lnTo>
                <a:lnTo>
                  <a:pt x="214312" y="116086"/>
                </a:lnTo>
                <a:lnTo>
                  <a:pt x="223242" y="125016"/>
                </a:lnTo>
                <a:lnTo>
                  <a:pt x="223242" y="125016"/>
                </a:lnTo>
                <a:lnTo>
                  <a:pt x="232172" y="133945"/>
                </a:lnTo>
                <a:lnTo>
                  <a:pt x="232172" y="142875"/>
                </a:lnTo>
                <a:lnTo>
                  <a:pt x="223242" y="142875"/>
                </a:lnTo>
                <a:lnTo>
                  <a:pt x="223242" y="151805"/>
                </a:lnTo>
                <a:lnTo>
                  <a:pt x="214312" y="160734"/>
                </a:lnTo>
                <a:lnTo>
                  <a:pt x="205383" y="169664"/>
                </a:lnTo>
                <a:lnTo>
                  <a:pt x="187523" y="178594"/>
                </a:lnTo>
                <a:lnTo>
                  <a:pt x="169664" y="187523"/>
                </a:lnTo>
                <a:lnTo>
                  <a:pt x="151804" y="187523"/>
                </a:lnTo>
                <a:lnTo>
                  <a:pt x="133945" y="196453"/>
                </a:lnTo>
                <a:lnTo>
                  <a:pt x="116086" y="196453"/>
                </a:lnTo>
                <a:lnTo>
                  <a:pt x="98226" y="205383"/>
                </a:lnTo>
                <a:lnTo>
                  <a:pt x="89297" y="205383"/>
                </a:lnTo>
                <a:lnTo>
                  <a:pt x="80367" y="205383"/>
                </a:lnTo>
                <a:lnTo>
                  <a:pt x="71437" y="205383"/>
                </a:lnTo>
                <a:lnTo>
                  <a:pt x="71437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7759898" y="5902522"/>
            <a:ext cx="133946" cy="187525"/>
          </a:xfrm>
          <a:custGeom>
            <a:avLst/>
            <a:gdLst/>
            <a:ahLst/>
            <a:cxnLst/>
            <a:rect l="0" t="0" r="0" b="0"/>
            <a:pathLst>
              <a:path w="133946" h="187525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71437" y="17860"/>
                </a:lnTo>
                <a:lnTo>
                  <a:pt x="80367" y="26789"/>
                </a:lnTo>
                <a:lnTo>
                  <a:pt x="98227" y="35719"/>
                </a:lnTo>
                <a:lnTo>
                  <a:pt x="107156" y="44649"/>
                </a:lnTo>
                <a:lnTo>
                  <a:pt x="116086" y="53578"/>
                </a:lnTo>
                <a:lnTo>
                  <a:pt x="125016" y="62508"/>
                </a:lnTo>
                <a:lnTo>
                  <a:pt x="133945" y="71438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107156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16086" y="125016"/>
                </a:lnTo>
                <a:lnTo>
                  <a:pt x="107156" y="133945"/>
                </a:lnTo>
                <a:lnTo>
                  <a:pt x="98227" y="142875"/>
                </a:lnTo>
                <a:lnTo>
                  <a:pt x="89297" y="151805"/>
                </a:lnTo>
                <a:lnTo>
                  <a:pt x="89297" y="151805"/>
                </a:lnTo>
                <a:lnTo>
                  <a:pt x="80367" y="160735"/>
                </a:lnTo>
                <a:lnTo>
                  <a:pt x="71437" y="169664"/>
                </a:lnTo>
                <a:lnTo>
                  <a:pt x="71437" y="178594"/>
                </a:lnTo>
                <a:lnTo>
                  <a:pt x="62508" y="178594"/>
                </a:lnTo>
                <a:lnTo>
                  <a:pt x="62508" y="187524"/>
                </a:lnTo>
                <a:lnTo>
                  <a:pt x="71437" y="187524"/>
                </a:lnTo>
                <a:lnTo>
                  <a:pt x="71437" y="187524"/>
                </a:lnTo>
                <a:lnTo>
                  <a:pt x="71437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7840265" y="6197202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5518546" y="4107655"/>
            <a:ext cx="491134" cy="187525"/>
          </a:xfrm>
          <a:custGeom>
            <a:avLst/>
            <a:gdLst/>
            <a:ahLst/>
            <a:cxnLst/>
            <a:rect l="0" t="0" r="0" b="0"/>
            <a:pathLst>
              <a:path w="491134" h="187525">
                <a:moveTo>
                  <a:pt x="0" y="187524"/>
                </a:moveTo>
                <a:lnTo>
                  <a:pt x="0" y="187524"/>
                </a:lnTo>
                <a:lnTo>
                  <a:pt x="0" y="178594"/>
                </a:lnTo>
                <a:lnTo>
                  <a:pt x="0" y="178594"/>
                </a:lnTo>
                <a:lnTo>
                  <a:pt x="8930" y="178594"/>
                </a:lnTo>
                <a:lnTo>
                  <a:pt x="17860" y="178594"/>
                </a:lnTo>
                <a:lnTo>
                  <a:pt x="26789" y="169664"/>
                </a:lnTo>
                <a:lnTo>
                  <a:pt x="44649" y="160735"/>
                </a:lnTo>
                <a:lnTo>
                  <a:pt x="62508" y="160735"/>
                </a:lnTo>
                <a:lnTo>
                  <a:pt x="80368" y="151805"/>
                </a:lnTo>
                <a:lnTo>
                  <a:pt x="107157" y="133946"/>
                </a:lnTo>
                <a:lnTo>
                  <a:pt x="133946" y="125016"/>
                </a:lnTo>
                <a:lnTo>
                  <a:pt x="169664" y="116086"/>
                </a:lnTo>
                <a:lnTo>
                  <a:pt x="205383" y="98227"/>
                </a:lnTo>
                <a:lnTo>
                  <a:pt x="250032" y="89297"/>
                </a:lnTo>
                <a:lnTo>
                  <a:pt x="285750" y="71438"/>
                </a:lnTo>
                <a:lnTo>
                  <a:pt x="330399" y="53578"/>
                </a:lnTo>
                <a:lnTo>
                  <a:pt x="366118" y="44649"/>
                </a:lnTo>
                <a:lnTo>
                  <a:pt x="401836" y="26789"/>
                </a:lnTo>
                <a:lnTo>
                  <a:pt x="437555" y="17860"/>
                </a:lnTo>
                <a:lnTo>
                  <a:pt x="464344" y="8930"/>
                </a:lnTo>
                <a:lnTo>
                  <a:pt x="482204" y="0"/>
                </a:lnTo>
                <a:lnTo>
                  <a:pt x="491133" y="0"/>
                </a:lnTo>
                <a:lnTo>
                  <a:pt x="491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6036468" y="3884413"/>
            <a:ext cx="214314" cy="303611"/>
          </a:xfrm>
          <a:custGeom>
            <a:avLst/>
            <a:gdLst/>
            <a:ahLst/>
            <a:cxnLst/>
            <a:rect l="0" t="0" r="0" b="0"/>
            <a:pathLst>
              <a:path w="214314" h="303611">
                <a:moveTo>
                  <a:pt x="80367" y="0"/>
                </a:moveTo>
                <a:lnTo>
                  <a:pt x="7143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60" y="8036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51805"/>
                </a:lnTo>
                <a:lnTo>
                  <a:pt x="17860" y="151805"/>
                </a:lnTo>
                <a:lnTo>
                  <a:pt x="26789" y="151805"/>
                </a:lnTo>
                <a:lnTo>
                  <a:pt x="44649" y="142875"/>
                </a:lnTo>
                <a:lnTo>
                  <a:pt x="62508" y="142875"/>
                </a:lnTo>
                <a:lnTo>
                  <a:pt x="80367" y="133945"/>
                </a:lnTo>
                <a:lnTo>
                  <a:pt x="98227" y="133945"/>
                </a:lnTo>
                <a:lnTo>
                  <a:pt x="116086" y="125016"/>
                </a:lnTo>
                <a:lnTo>
                  <a:pt x="133946" y="125016"/>
                </a:lnTo>
                <a:lnTo>
                  <a:pt x="151805" y="133945"/>
                </a:lnTo>
                <a:lnTo>
                  <a:pt x="169664" y="133945"/>
                </a:lnTo>
                <a:lnTo>
                  <a:pt x="187524" y="142875"/>
                </a:lnTo>
                <a:lnTo>
                  <a:pt x="196453" y="151805"/>
                </a:lnTo>
                <a:lnTo>
                  <a:pt x="205383" y="169664"/>
                </a:lnTo>
                <a:lnTo>
                  <a:pt x="214313" y="178594"/>
                </a:lnTo>
                <a:lnTo>
                  <a:pt x="214313" y="196453"/>
                </a:lnTo>
                <a:lnTo>
                  <a:pt x="205383" y="214313"/>
                </a:lnTo>
                <a:lnTo>
                  <a:pt x="196453" y="223242"/>
                </a:lnTo>
                <a:lnTo>
                  <a:pt x="187524" y="241102"/>
                </a:lnTo>
                <a:lnTo>
                  <a:pt x="178594" y="258961"/>
                </a:lnTo>
                <a:lnTo>
                  <a:pt x="160735" y="267891"/>
                </a:lnTo>
                <a:lnTo>
                  <a:pt x="142875" y="285750"/>
                </a:lnTo>
                <a:lnTo>
                  <a:pt x="116086" y="294680"/>
                </a:lnTo>
                <a:lnTo>
                  <a:pt x="98227" y="294680"/>
                </a:lnTo>
                <a:lnTo>
                  <a:pt x="89297" y="303610"/>
                </a:lnTo>
                <a:lnTo>
                  <a:pt x="80367" y="303610"/>
                </a:lnTo>
                <a:lnTo>
                  <a:pt x="80367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6259710" y="3804046"/>
            <a:ext cx="107158" cy="241103"/>
          </a:xfrm>
          <a:custGeom>
            <a:avLst/>
            <a:gdLst/>
            <a:ahLst/>
            <a:cxnLst/>
            <a:rect l="0" t="0" r="0" b="0"/>
            <a:pathLst>
              <a:path w="107158" h="241103">
                <a:moveTo>
                  <a:pt x="0" y="187523"/>
                </a:moveTo>
                <a:lnTo>
                  <a:pt x="8930" y="187523"/>
                </a:lnTo>
                <a:lnTo>
                  <a:pt x="8930" y="178594"/>
                </a:lnTo>
                <a:lnTo>
                  <a:pt x="17860" y="178594"/>
                </a:lnTo>
                <a:lnTo>
                  <a:pt x="26790" y="169664"/>
                </a:lnTo>
                <a:lnTo>
                  <a:pt x="35719" y="151805"/>
                </a:lnTo>
                <a:lnTo>
                  <a:pt x="53579" y="133945"/>
                </a:lnTo>
                <a:lnTo>
                  <a:pt x="62508" y="125016"/>
                </a:lnTo>
                <a:lnTo>
                  <a:pt x="80368" y="107156"/>
                </a:lnTo>
                <a:lnTo>
                  <a:pt x="89297" y="80367"/>
                </a:lnTo>
                <a:lnTo>
                  <a:pt x="98227" y="71437"/>
                </a:lnTo>
                <a:lnTo>
                  <a:pt x="107157" y="44648"/>
                </a:lnTo>
                <a:lnTo>
                  <a:pt x="107157" y="26789"/>
                </a:lnTo>
                <a:lnTo>
                  <a:pt x="107157" y="17859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53579" y="17859"/>
                </a:lnTo>
                <a:lnTo>
                  <a:pt x="44649" y="35719"/>
                </a:lnTo>
                <a:lnTo>
                  <a:pt x="26790" y="53578"/>
                </a:lnTo>
                <a:lnTo>
                  <a:pt x="26790" y="8036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9664"/>
                </a:lnTo>
                <a:lnTo>
                  <a:pt x="17860" y="187523"/>
                </a:lnTo>
                <a:lnTo>
                  <a:pt x="26790" y="205383"/>
                </a:lnTo>
                <a:lnTo>
                  <a:pt x="35719" y="223242"/>
                </a:lnTo>
                <a:lnTo>
                  <a:pt x="53579" y="232172"/>
                </a:lnTo>
                <a:lnTo>
                  <a:pt x="62508" y="232172"/>
                </a:lnTo>
                <a:lnTo>
                  <a:pt x="71438" y="241102"/>
                </a:lnTo>
                <a:lnTo>
                  <a:pt x="71438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6456164" y="3723679"/>
            <a:ext cx="160735" cy="205384"/>
          </a:xfrm>
          <a:custGeom>
            <a:avLst/>
            <a:gdLst/>
            <a:ahLst/>
            <a:cxnLst/>
            <a:rect l="0" t="0" r="0" b="0"/>
            <a:pathLst>
              <a:path w="160735" h="205384">
                <a:moveTo>
                  <a:pt x="71437" y="17859"/>
                </a:moveTo>
                <a:lnTo>
                  <a:pt x="71437" y="17859"/>
                </a:lnTo>
                <a:lnTo>
                  <a:pt x="62507" y="26789"/>
                </a:lnTo>
                <a:lnTo>
                  <a:pt x="62507" y="26789"/>
                </a:lnTo>
                <a:lnTo>
                  <a:pt x="53578" y="35719"/>
                </a:lnTo>
                <a:lnTo>
                  <a:pt x="35718" y="44648"/>
                </a:lnTo>
                <a:lnTo>
                  <a:pt x="26789" y="62508"/>
                </a:lnTo>
                <a:lnTo>
                  <a:pt x="1785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8929" y="196453"/>
                </a:lnTo>
                <a:lnTo>
                  <a:pt x="8929" y="205383"/>
                </a:lnTo>
                <a:lnTo>
                  <a:pt x="17859" y="205383"/>
                </a:lnTo>
                <a:lnTo>
                  <a:pt x="26789" y="205383"/>
                </a:lnTo>
                <a:lnTo>
                  <a:pt x="44648" y="205383"/>
                </a:lnTo>
                <a:lnTo>
                  <a:pt x="53578" y="196453"/>
                </a:lnTo>
                <a:lnTo>
                  <a:pt x="71437" y="178594"/>
                </a:lnTo>
                <a:lnTo>
                  <a:pt x="80367" y="160734"/>
                </a:lnTo>
                <a:lnTo>
                  <a:pt x="89296" y="133945"/>
                </a:lnTo>
                <a:lnTo>
                  <a:pt x="98226" y="116086"/>
                </a:lnTo>
                <a:lnTo>
                  <a:pt x="98226" y="89297"/>
                </a:lnTo>
                <a:lnTo>
                  <a:pt x="98226" y="71437"/>
                </a:lnTo>
                <a:lnTo>
                  <a:pt x="98226" y="44648"/>
                </a:lnTo>
                <a:lnTo>
                  <a:pt x="98226" y="26789"/>
                </a:lnTo>
                <a:lnTo>
                  <a:pt x="98226" y="17859"/>
                </a:lnTo>
                <a:lnTo>
                  <a:pt x="89296" y="8929"/>
                </a:lnTo>
                <a:lnTo>
                  <a:pt x="89296" y="0"/>
                </a:lnTo>
                <a:lnTo>
                  <a:pt x="89296" y="0"/>
                </a:lnTo>
                <a:lnTo>
                  <a:pt x="80367" y="0"/>
                </a:lnTo>
                <a:lnTo>
                  <a:pt x="80367" y="8929"/>
                </a:lnTo>
                <a:lnTo>
                  <a:pt x="89296" y="17859"/>
                </a:lnTo>
                <a:lnTo>
                  <a:pt x="89296" y="26789"/>
                </a:lnTo>
                <a:lnTo>
                  <a:pt x="98226" y="53578"/>
                </a:lnTo>
                <a:lnTo>
                  <a:pt x="98226" y="71437"/>
                </a:lnTo>
                <a:lnTo>
                  <a:pt x="107156" y="89297"/>
                </a:lnTo>
                <a:lnTo>
                  <a:pt x="116086" y="116086"/>
                </a:lnTo>
                <a:lnTo>
                  <a:pt x="125015" y="133945"/>
                </a:lnTo>
                <a:lnTo>
                  <a:pt x="133945" y="151804"/>
                </a:lnTo>
                <a:lnTo>
                  <a:pt x="142875" y="169664"/>
                </a:lnTo>
                <a:lnTo>
                  <a:pt x="151804" y="178594"/>
                </a:lnTo>
                <a:lnTo>
                  <a:pt x="160734" y="178594"/>
                </a:lnTo>
                <a:lnTo>
                  <a:pt x="160734" y="178594"/>
                </a:lnTo>
                <a:lnTo>
                  <a:pt x="16073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6599039" y="3625452"/>
            <a:ext cx="178594" cy="223243"/>
          </a:xfrm>
          <a:custGeom>
            <a:avLst/>
            <a:gdLst/>
            <a:ahLst/>
            <a:cxnLst/>
            <a:rect l="0" t="0" r="0" b="0"/>
            <a:pathLst>
              <a:path w="178594" h="223243">
                <a:moveTo>
                  <a:pt x="62507" y="0"/>
                </a:move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0" y="107156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116086"/>
                </a:lnTo>
                <a:lnTo>
                  <a:pt x="53578" y="107156"/>
                </a:lnTo>
                <a:lnTo>
                  <a:pt x="62507" y="107156"/>
                </a:lnTo>
                <a:lnTo>
                  <a:pt x="80367" y="98227"/>
                </a:lnTo>
                <a:lnTo>
                  <a:pt x="89296" y="8929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33945" y="80367"/>
                </a:lnTo>
                <a:lnTo>
                  <a:pt x="142875" y="89297"/>
                </a:lnTo>
                <a:lnTo>
                  <a:pt x="151804" y="89297"/>
                </a:lnTo>
                <a:lnTo>
                  <a:pt x="160734" y="98227"/>
                </a:lnTo>
                <a:lnTo>
                  <a:pt x="169664" y="107156"/>
                </a:lnTo>
                <a:lnTo>
                  <a:pt x="169664" y="125016"/>
                </a:lnTo>
                <a:lnTo>
                  <a:pt x="178593" y="133946"/>
                </a:lnTo>
                <a:lnTo>
                  <a:pt x="169664" y="151805"/>
                </a:lnTo>
                <a:lnTo>
                  <a:pt x="169664" y="160735"/>
                </a:lnTo>
                <a:lnTo>
                  <a:pt x="160734" y="178594"/>
                </a:lnTo>
                <a:lnTo>
                  <a:pt x="142875" y="196453"/>
                </a:lnTo>
                <a:lnTo>
                  <a:pt x="133945" y="205383"/>
                </a:lnTo>
                <a:lnTo>
                  <a:pt x="107156" y="214313"/>
                </a:lnTo>
                <a:lnTo>
                  <a:pt x="98226" y="214313"/>
                </a:lnTo>
                <a:lnTo>
                  <a:pt x="89296" y="223242"/>
                </a:lnTo>
                <a:lnTo>
                  <a:pt x="80367" y="223242"/>
                </a:lnTo>
                <a:lnTo>
                  <a:pt x="80367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6777632" y="3536155"/>
            <a:ext cx="142876" cy="160736"/>
          </a:xfrm>
          <a:custGeom>
            <a:avLst/>
            <a:gdLst/>
            <a:ahLst/>
            <a:cxnLst/>
            <a:rect l="0" t="0" r="0" b="0"/>
            <a:pathLst>
              <a:path w="142876" h="160736">
                <a:moveTo>
                  <a:pt x="26789" y="26789"/>
                </a:moveTo>
                <a:lnTo>
                  <a:pt x="17860" y="35719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51805"/>
                </a:lnTo>
                <a:lnTo>
                  <a:pt x="26789" y="160735"/>
                </a:lnTo>
                <a:lnTo>
                  <a:pt x="53578" y="160735"/>
                </a:lnTo>
                <a:lnTo>
                  <a:pt x="71438" y="160735"/>
                </a:lnTo>
                <a:lnTo>
                  <a:pt x="89297" y="151805"/>
                </a:lnTo>
                <a:lnTo>
                  <a:pt x="107157" y="142875"/>
                </a:lnTo>
                <a:lnTo>
                  <a:pt x="125016" y="133946"/>
                </a:lnTo>
                <a:lnTo>
                  <a:pt x="133946" y="107157"/>
                </a:lnTo>
                <a:lnTo>
                  <a:pt x="142875" y="89297"/>
                </a:lnTo>
                <a:lnTo>
                  <a:pt x="142875" y="71438"/>
                </a:lnTo>
                <a:lnTo>
                  <a:pt x="142875" y="53578"/>
                </a:lnTo>
                <a:lnTo>
                  <a:pt x="133946" y="35719"/>
                </a:lnTo>
                <a:lnTo>
                  <a:pt x="116086" y="17860"/>
                </a:lnTo>
                <a:lnTo>
                  <a:pt x="107157" y="893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6893718" y="3411140"/>
            <a:ext cx="223243" cy="205384"/>
          </a:xfrm>
          <a:custGeom>
            <a:avLst/>
            <a:gdLst/>
            <a:ahLst/>
            <a:cxnLst/>
            <a:rect l="0" t="0" r="0" b="0"/>
            <a:pathLst>
              <a:path w="223243" h="205384">
                <a:moveTo>
                  <a:pt x="0" y="80367"/>
                </a:moveTo>
                <a:lnTo>
                  <a:pt x="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25015"/>
                </a:lnTo>
                <a:lnTo>
                  <a:pt x="35719" y="142875"/>
                </a:lnTo>
                <a:lnTo>
                  <a:pt x="44649" y="151804"/>
                </a:lnTo>
                <a:lnTo>
                  <a:pt x="44649" y="169664"/>
                </a:lnTo>
                <a:lnTo>
                  <a:pt x="53578" y="178593"/>
                </a:lnTo>
                <a:lnTo>
                  <a:pt x="53578" y="187523"/>
                </a:lnTo>
                <a:lnTo>
                  <a:pt x="62508" y="196453"/>
                </a:lnTo>
                <a:lnTo>
                  <a:pt x="62508" y="196453"/>
                </a:lnTo>
                <a:lnTo>
                  <a:pt x="62508" y="205383"/>
                </a:lnTo>
                <a:lnTo>
                  <a:pt x="71438" y="196453"/>
                </a:lnTo>
                <a:lnTo>
                  <a:pt x="62508" y="196453"/>
                </a:lnTo>
                <a:lnTo>
                  <a:pt x="62508" y="187523"/>
                </a:lnTo>
                <a:lnTo>
                  <a:pt x="62508" y="178593"/>
                </a:lnTo>
                <a:lnTo>
                  <a:pt x="53578" y="160734"/>
                </a:lnTo>
                <a:lnTo>
                  <a:pt x="53578" y="142875"/>
                </a:lnTo>
                <a:lnTo>
                  <a:pt x="44649" y="116086"/>
                </a:lnTo>
                <a:lnTo>
                  <a:pt x="44649" y="98226"/>
                </a:lnTo>
                <a:lnTo>
                  <a:pt x="44649" y="71437"/>
                </a:lnTo>
                <a:lnTo>
                  <a:pt x="44649" y="53578"/>
                </a:lnTo>
                <a:lnTo>
                  <a:pt x="53578" y="35718"/>
                </a:lnTo>
                <a:lnTo>
                  <a:pt x="62508" y="17859"/>
                </a:lnTo>
                <a:lnTo>
                  <a:pt x="80367" y="8929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8929"/>
                </a:lnTo>
                <a:lnTo>
                  <a:pt x="142875" y="8929"/>
                </a:lnTo>
                <a:lnTo>
                  <a:pt x="151805" y="17859"/>
                </a:lnTo>
                <a:lnTo>
                  <a:pt x="169664" y="35718"/>
                </a:lnTo>
                <a:lnTo>
                  <a:pt x="178594" y="53578"/>
                </a:lnTo>
                <a:lnTo>
                  <a:pt x="187524" y="62508"/>
                </a:lnTo>
                <a:lnTo>
                  <a:pt x="196453" y="80367"/>
                </a:lnTo>
                <a:lnTo>
                  <a:pt x="205383" y="89297"/>
                </a:lnTo>
                <a:lnTo>
                  <a:pt x="214313" y="98226"/>
                </a:lnTo>
                <a:lnTo>
                  <a:pt x="214313" y="98226"/>
                </a:lnTo>
                <a:lnTo>
                  <a:pt x="223242" y="98226"/>
                </a:lnTo>
                <a:lnTo>
                  <a:pt x="223242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099101" y="3268265"/>
            <a:ext cx="241103" cy="250032"/>
          </a:xfrm>
          <a:custGeom>
            <a:avLst/>
            <a:gdLst/>
            <a:ahLst/>
            <a:cxnLst/>
            <a:rect l="0" t="0" r="0" b="0"/>
            <a:pathLst>
              <a:path w="241103" h="250032">
                <a:moveTo>
                  <a:pt x="107156" y="0"/>
                </a:move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8929"/>
                </a:lnTo>
                <a:lnTo>
                  <a:pt x="71438" y="17859"/>
                </a:lnTo>
                <a:lnTo>
                  <a:pt x="62508" y="35718"/>
                </a:lnTo>
                <a:lnTo>
                  <a:pt x="44649" y="53578"/>
                </a:lnTo>
                <a:lnTo>
                  <a:pt x="26789" y="80367"/>
                </a:lnTo>
                <a:lnTo>
                  <a:pt x="17859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25015"/>
                </a:lnTo>
                <a:lnTo>
                  <a:pt x="53578" y="116086"/>
                </a:lnTo>
                <a:lnTo>
                  <a:pt x="71438" y="107156"/>
                </a:lnTo>
                <a:lnTo>
                  <a:pt x="89297" y="98226"/>
                </a:lnTo>
                <a:lnTo>
                  <a:pt x="116086" y="80367"/>
                </a:lnTo>
                <a:lnTo>
                  <a:pt x="133945" y="71437"/>
                </a:lnTo>
                <a:lnTo>
                  <a:pt x="151805" y="71437"/>
                </a:lnTo>
                <a:lnTo>
                  <a:pt x="169664" y="71437"/>
                </a:lnTo>
                <a:lnTo>
                  <a:pt x="187524" y="71437"/>
                </a:lnTo>
                <a:lnTo>
                  <a:pt x="205383" y="71437"/>
                </a:lnTo>
                <a:lnTo>
                  <a:pt x="214313" y="80367"/>
                </a:lnTo>
                <a:lnTo>
                  <a:pt x="223242" y="89297"/>
                </a:lnTo>
                <a:lnTo>
                  <a:pt x="232172" y="107156"/>
                </a:lnTo>
                <a:lnTo>
                  <a:pt x="241102" y="125015"/>
                </a:lnTo>
                <a:lnTo>
                  <a:pt x="241102" y="133945"/>
                </a:lnTo>
                <a:lnTo>
                  <a:pt x="241102" y="151804"/>
                </a:lnTo>
                <a:lnTo>
                  <a:pt x="223242" y="169664"/>
                </a:lnTo>
                <a:lnTo>
                  <a:pt x="214313" y="187523"/>
                </a:lnTo>
                <a:lnTo>
                  <a:pt x="196453" y="196453"/>
                </a:lnTo>
                <a:lnTo>
                  <a:pt x="178594" y="214312"/>
                </a:lnTo>
                <a:lnTo>
                  <a:pt x="160734" y="232172"/>
                </a:lnTo>
                <a:lnTo>
                  <a:pt x="142875" y="241101"/>
                </a:lnTo>
                <a:lnTo>
                  <a:pt x="133945" y="250031"/>
                </a:lnTo>
                <a:lnTo>
                  <a:pt x="133945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6161484" y="4268390"/>
            <a:ext cx="276821" cy="169665"/>
          </a:xfrm>
          <a:custGeom>
            <a:avLst/>
            <a:gdLst/>
            <a:ahLst/>
            <a:cxnLst/>
            <a:rect l="0" t="0" r="0" b="0"/>
            <a:pathLst>
              <a:path w="276821" h="169665">
                <a:moveTo>
                  <a:pt x="116086" y="26789"/>
                </a:moveTo>
                <a:lnTo>
                  <a:pt x="107156" y="17859"/>
                </a:lnTo>
                <a:lnTo>
                  <a:pt x="98226" y="17859"/>
                </a:lnTo>
                <a:lnTo>
                  <a:pt x="98226" y="8929"/>
                </a:lnTo>
                <a:lnTo>
                  <a:pt x="89297" y="8929"/>
                </a:lnTo>
                <a:lnTo>
                  <a:pt x="71437" y="0"/>
                </a:lnTo>
                <a:lnTo>
                  <a:pt x="62508" y="8929"/>
                </a:lnTo>
                <a:lnTo>
                  <a:pt x="44648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3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8930" y="160734"/>
                </a:lnTo>
                <a:lnTo>
                  <a:pt x="17859" y="169664"/>
                </a:lnTo>
                <a:lnTo>
                  <a:pt x="35719" y="169664"/>
                </a:lnTo>
                <a:lnTo>
                  <a:pt x="53578" y="169664"/>
                </a:lnTo>
                <a:lnTo>
                  <a:pt x="62508" y="160734"/>
                </a:lnTo>
                <a:lnTo>
                  <a:pt x="80367" y="142875"/>
                </a:lnTo>
                <a:lnTo>
                  <a:pt x="89297" y="133945"/>
                </a:lnTo>
                <a:lnTo>
                  <a:pt x="107156" y="116086"/>
                </a:lnTo>
                <a:lnTo>
                  <a:pt x="116086" y="98226"/>
                </a:lnTo>
                <a:lnTo>
                  <a:pt x="116086" y="71437"/>
                </a:lnTo>
                <a:lnTo>
                  <a:pt x="125016" y="53578"/>
                </a:lnTo>
                <a:lnTo>
                  <a:pt x="125016" y="44648"/>
                </a:lnTo>
                <a:lnTo>
                  <a:pt x="12501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35718"/>
                </a:lnTo>
                <a:lnTo>
                  <a:pt x="125016" y="44648"/>
                </a:lnTo>
                <a:lnTo>
                  <a:pt x="133945" y="53578"/>
                </a:lnTo>
                <a:lnTo>
                  <a:pt x="151805" y="71437"/>
                </a:lnTo>
                <a:lnTo>
                  <a:pt x="169664" y="80367"/>
                </a:lnTo>
                <a:lnTo>
                  <a:pt x="187523" y="89297"/>
                </a:lnTo>
                <a:lnTo>
                  <a:pt x="205383" y="89297"/>
                </a:lnTo>
                <a:lnTo>
                  <a:pt x="223242" y="98226"/>
                </a:lnTo>
                <a:lnTo>
                  <a:pt x="241101" y="98226"/>
                </a:lnTo>
                <a:lnTo>
                  <a:pt x="258961" y="89297"/>
                </a:lnTo>
                <a:lnTo>
                  <a:pt x="267891" y="89297"/>
                </a:lnTo>
                <a:lnTo>
                  <a:pt x="276820" y="80367"/>
                </a:lnTo>
                <a:lnTo>
                  <a:pt x="276820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6447234" y="4098726"/>
            <a:ext cx="71438" cy="196454"/>
          </a:xfrm>
          <a:custGeom>
            <a:avLst/>
            <a:gdLst/>
            <a:ahLst/>
            <a:cxnLst/>
            <a:rect l="0" t="0" r="0" b="0"/>
            <a:pathLst>
              <a:path w="71438" h="196454">
                <a:moveTo>
                  <a:pt x="0" y="98226"/>
                </a:moveTo>
                <a:lnTo>
                  <a:pt x="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25015"/>
                </a:lnTo>
                <a:lnTo>
                  <a:pt x="17859" y="133945"/>
                </a:lnTo>
                <a:lnTo>
                  <a:pt x="26789" y="151804"/>
                </a:lnTo>
                <a:lnTo>
                  <a:pt x="35719" y="160734"/>
                </a:lnTo>
                <a:lnTo>
                  <a:pt x="44648" y="169664"/>
                </a:lnTo>
                <a:lnTo>
                  <a:pt x="53578" y="178593"/>
                </a:lnTo>
                <a:lnTo>
                  <a:pt x="62508" y="187523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187523"/>
                </a:lnTo>
                <a:lnTo>
                  <a:pt x="62508" y="178593"/>
                </a:lnTo>
                <a:lnTo>
                  <a:pt x="62508" y="160734"/>
                </a:lnTo>
                <a:lnTo>
                  <a:pt x="53578" y="142875"/>
                </a:lnTo>
                <a:lnTo>
                  <a:pt x="44648" y="125015"/>
                </a:lnTo>
                <a:lnTo>
                  <a:pt x="35719" y="107156"/>
                </a:lnTo>
                <a:lnTo>
                  <a:pt x="35719" y="80367"/>
                </a:lnTo>
                <a:lnTo>
                  <a:pt x="35719" y="62507"/>
                </a:lnTo>
                <a:lnTo>
                  <a:pt x="35719" y="44648"/>
                </a:lnTo>
                <a:lnTo>
                  <a:pt x="35719" y="17859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6536531" y="4018358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0" y="133946"/>
                </a:moveTo>
                <a:lnTo>
                  <a:pt x="0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17859" y="125016"/>
                </a:lnTo>
                <a:lnTo>
                  <a:pt x="26789" y="125016"/>
                </a:lnTo>
                <a:lnTo>
                  <a:pt x="44648" y="116086"/>
                </a:lnTo>
                <a:lnTo>
                  <a:pt x="53578" y="107157"/>
                </a:lnTo>
                <a:lnTo>
                  <a:pt x="62508" y="89297"/>
                </a:lnTo>
                <a:lnTo>
                  <a:pt x="80367" y="71438"/>
                </a:lnTo>
                <a:lnTo>
                  <a:pt x="89297" y="53579"/>
                </a:lnTo>
                <a:lnTo>
                  <a:pt x="98226" y="44649"/>
                </a:lnTo>
                <a:lnTo>
                  <a:pt x="98226" y="26790"/>
                </a:lnTo>
                <a:lnTo>
                  <a:pt x="107156" y="17860"/>
                </a:lnTo>
                <a:lnTo>
                  <a:pt x="107156" y="8930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30"/>
                </a:lnTo>
                <a:lnTo>
                  <a:pt x="80367" y="17860"/>
                </a:lnTo>
                <a:lnTo>
                  <a:pt x="71437" y="26790"/>
                </a:lnTo>
                <a:lnTo>
                  <a:pt x="53578" y="44649"/>
                </a:lnTo>
                <a:lnTo>
                  <a:pt x="53578" y="62508"/>
                </a:lnTo>
                <a:lnTo>
                  <a:pt x="44648" y="89297"/>
                </a:lnTo>
                <a:lnTo>
                  <a:pt x="44648" y="107157"/>
                </a:lnTo>
                <a:lnTo>
                  <a:pt x="53578" y="125016"/>
                </a:lnTo>
                <a:lnTo>
                  <a:pt x="62508" y="142875"/>
                </a:lnTo>
                <a:lnTo>
                  <a:pt x="71437" y="151805"/>
                </a:lnTo>
                <a:lnTo>
                  <a:pt x="80367" y="169665"/>
                </a:lnTo>
                <a:lnTo>
                  <a:pt x="98226" y="178594"/>
                </a:lnTo>
                <a:lnTo>
                  <a:pt x="116086" y="178594"/>
                </a:lnTo>
                <a:lnTo>
                  <a:pt x="133945" y="178594"/>
                </a:lnTo>
                <a:lnTo>
                  <a:pt x="142875" y="178594"/>
                </a:lnTo>
                <a:lnTo>
                  <a:pt x="142875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6902648" y="3893343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17859" y="169664"/>
                </a:lnTo>
                <a:lnTo>
                  <a:pt x="26789" y="178594"/>
                </a:lnTo>
                <a:lnTo>
                  <a:pt x="35719" y="178594"/>
                </a:lnTo>
                <a:lnTo>
                  <a:pt x="53578" y="178594"/>
                </a:lnTo>
                <a:lnTo>
                  <a:pt x="71437" y="178594"/>
                </a:lnTo>
                <a:lnTo>
                  <a:pt x="89297" y="169664"/>
                </a:lnTo>
                <a:lnTo>
                  <a:pt x="107156" y="151805"/>
                </a:lnTo>
                <a:lnTo>
                  <a:pt x="125016" y="133945"/>
                </a:lnTo>
                <a:lnTo>
                  <a:pt x="142875" y="107156"/>
                </a:lnTo>
                <a:lnTo>
                  <a:pt x="151805" y="80367"/>
                </a:lnTo>
                <a:lnTo>
                  <a:pt x="160734" y="44648"/>
                </a:lnTo>
                <a:lnTo>
                  <a:pt x="169664" y="26789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6983015" y="3750468"/>
            <a:ext cx="348259" cy="160735"/>
          </a:xfrm>
          <a:custGeom>
            <a:avLst/>
            <a:gdLst/>
            <a:ahLst/>
            <a:cxnLst/>
            <a:rect l="0" t="0" r="0" b="0"/>
            <a:pathLst>
              <a:path w="348259" h="160735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44648"/>
                </a:lnTo>
                <a:lnTo>
                  <a:pt x="44649" y="62508"/>
                </a:lnTo>
                <a:lnTo>
                  <a:pt x="62508" y="80367"/>
                </a:lnTo>
                <a:lnTo>
                  <a:pt x="71438" y="98226"/>
                </a:lnTo>
                <a:lnTo>
                  <a:pt x="89297" y="107156"/>
                </a:lnTo>
                <a:lnTo>
                  <a:pt x="107156" y="125015"/>
                </a:lnTo>
                <a:lnTo>
                  <a:pt x="125016" y="142875"/>
                </a:lnTo>
                <a:lnTo>
                  <a:pt x="142875" y="151805"/>
                </a:lnTo>
                <a:lnTo>
                  <a:pt x="151805" y="160734"/>
                </a:lnTo>
                <a:lnTo>
                  <a:pt x="160735" y="160734"/>
                </a:lnTo>
                <a:lnTo>
                  <a:pt x="169664" y="160734"/>
                </a:lnTo>
                <a:lnTo>
                  <a:pt x="178594" y="160734"/>
                </a:lnTo>
                <a:lnTo>
                  <a:pt x="178594" y="160734"/>
                </a:lnTo>
                <a:lnTo>
                  <a:pt x="169664" y="160734"/>
                </a:lnTo>
                <a:lnTo>
                  <a:pt x="169664" y="151805"/>
                </a:lnTo>
                <a:lnTo>
                  <a:pt x="160735" y="133945"/>
                </a:lnTo>
                <a:lnTo>
                  <a:pt x="151805" y="125015"/>
                </a:lnTo>
                <a:lnTo>
                  <a:pt x="151805" y="107156"/>
                </a:lnTo>
                <a:lnTo>
                  <a:pt x="142875" y="89297"/>
                </a:lnTo>
                <a:lnTo>
                  <a:pt x="133945" y="71437"/>
                </a:lnTo>
                <a:lnTo>
                  <a:pt x="133945" y="53578"/>
                </a:lnTo>
                <a:lnTo>
                  <a:pt x="133945" y="35719"/>
                </a:lnTo>
                <a:lnTo>
                  <a:pt x="142875" y="26789"/>
                </a:lnTo>
                <a:lnTo>
                  <a:pt x="151805" y="17859"/>
                </a:lnTo>
                <a:lnTo>
                  <a:pt x="169664" y="8930"/>
                </a:lnTo>
                <a:lnTo>
                  <a:pt x="178594" y="8930"/>
                </a:lnTo>
                <a:lnTo>
                  <a:pt x="196453" y="0"/>
                </a:lnTo>
                <a:lnTo>
                  <a:pt x="214313" y="8930"/>
                </a:lnTo>
                <a:lnTo>
                  <a:pt x="241102" y="8930"/>
                </a:lnTo>
                <a:lnTo>
                  <a:pt x="258961" y="17859"/>
                </a:lnTo>
                <a:lnTo>
                  <a:pt x="276820" y="26789"/>
                </a:lnTo>
                <a:lnTo>
                  <a:pt x="294680" y="35719"/>
                </a:lnTo>
                <a:lnTo>
                  <a:pt x="312539" y="44648"/>
                </a:lnTo>
                <a:lnTo>
                  <a:pt x="321469" y="44648"/>
                </a:lnTo>
                <a:lnTo>
                  <a:pt x="330399" y="53578"/>
                </a:lnTo>
                <a:lnTo>
                  <a:pt x="348258" y="53578"/>
                </a:lnTo>
                <a:lnTo>
                  <a:pt x="348258" y="53578"/>
                </a:lnTo>
                <a:lnTo>
                  <a:pt x="348258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7259835" y="3598663"/>
            <a:ext cx="196455" cy="142876"/>
          </a:xfrm>
          <a:custGeom>
            <a:avLst/>
            <a:gdLst/>
            <a:ahLst/>
            <a:cxnLst/>
            <a:rect l="0" t="0" r="0" b="0"/>
            <a:pathLst>
              <a:path w="196455" h="142876">
                <a:moveTo>
                  <a:pt x="71438" y="17860"/>
                </a:moveTo>
                <a:lnTo>
                  <a:pt x="7143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53579" y="17860"/>
                </a:lnTo>
                <a:lnTo>
                  <a:pt x="35719" y="26789"/>
                </a:lnTo>
                <a:lnTo>
                  <a:pt x="26790" y="35719"/>
                </a:lnTo>
                <a:lnTo>
                  <a:pt x="1786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42875"/>
                </a:lnTo>
                <a:lnTo>
                  <a:pt x="26790" y="142875"/>
                </a:lnTo>
                <a:lnTo>
                  <a:pt x="35719" y="142875"/>
                </a:lnTo>
                <a:lnTo>
                  <a:pt x="53579" y="133945"/>
                </a:lnTo>
                <a:lnTo>
                  <a:pt x="62508" y="125016"/>
                </a:lnTo>
                <a:lnTo>
                  <a:pt x="80368" y="116086"/>
                </a:lnTo>
                <a:lnTo>
                  <a:pt x="89297" y="98227"/>
                </a:lnTo>
                <a:lnTo>
                  <a:pt x="98227" y="80367"/>
                </a:lnTo>
                <a:lnTo>
                  <a:pt x="98227" y="62508"/>
                </a:lnTo>
                <a:lnTo>
                  <a:pt x="98227" y="53578"/>
                </a:lnTo>
                <a:lnTo>
                  <a:pt x="98227" y="35719"/>
                </a:lnTo>
                <a:lnTo>
                  <a:pt x="98227" y="17860"/>
                </a:lnTo>
                <a:lnTo>
                  <a:pt x="98227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17860"/>
                </a:lnTo>
                <a:lnTo>
                  <a:pt x="98227" y="26789"/>
                </a:lnTo>
                <a:lnTo>
                  <a:pt x="107157" y="35719"/>
                </a:lnTo>
                <a:lnTo>
                  <a:pt x="116086" y="44649"/>
                </a:lnTo>
                <a:lnTo>
                  <a:pt x="133946" y="44649"/>
                </a:lnTo>
                <a:lnTo>
                  <a:pt x="142875" y="44649"/>
                </a:lnTo>
                <a:lnTo>
                  <a:pt x="160735" y="44649"/>
                </a:lnTo>
                <a:lnTo>
                  <a:pt x="178594" y="35719"/>
                </a:lnTo>
                <a:lnTo>
                  <a:pt x="187524" y="26789"/>
                </a:lnTo>
                <a:lnTo>
                  <a:pt x="196454" y="26789"/>
                </a:lnTo>
                <a:lnTo>
                  <a:pt x="196454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7429500" y="3428999"/>
            <a:ext cx="196454" cy="151806"/>
          </a:xfrm>
          <a:custGeom>
            <a:avLst/>
            <a:gdLst/>
            <a:ahLst/>
            <a:cxnLst/>
            <a:rect l="0" t="0" r="0" b="0"/>
            <a:pathLst>
              <a:path w="196454" h="151806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33945"/>
                </a:lnTo>
                <a:lnTo>
                  <a:pt x="35718" y="142875"/>
                </a:lnTo>
                <a:lnTo>
                  <a:pt x="44648" y="142875"/>
                </a:lnTo>
                <a:lnTo>
                  <a:pt x="53578" y="151805"/>
                </a:lnTo>
                <a:lnTo>
                  <a:pt x="62507" y="151805"/>
                </a:lnTo>
                <a:lnTo>
                  <a:pt x="71437" y="151805"/>
                </a:lnTo>
                <a:lnTo>
                  <a:pt x="80367" y="151805"/>
                </a:lnTo>
                <a:lnTo>
                  <a:pt x="80367" y="142875"/>
                </a:lnTo>
                <a:lnTo>
                  <a:pt x="80367" y="142875"/>
                </a:lnTo>
                <a:lnTo>
                  <a:pt x="80367" y="133945"/>
                </a:lnTo>
                <a:lnTo>
                  <a:pt x="80367" y="125016"/>
                </a:lnTo>
                <a:lnTo>
                  <a:pt x="71437" y="107156"/>
                </a:lnTo>
                <a:lnTo>
                  <a:pt x="62507" y="89297"/>
                </a:lnTo>
                <a:lnTo>
                  <a:pt x="53578" y="71438"/>
                </a:lnTo>
                <a:lnTo>
                  <a:pt x="44648" y="53578"/>
                </a:lnTo>
                <a:lnTo>
                  <a:pt x="44648" y="44649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8930"/>
                </a:lnTo>
                <a:lnTo>
                  <a:pt x="62507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9664" y="17859"/>
                </a:lnTo>
                <a:lnTo>
                  <a:pt x="178593" y="17859"/>
                </a:lnTo>
                <a:lnTo>
                  <a:pt x="187523" y="17859"/>
                </a:lnTo>
                <a:lnTo>
                  <a:pt x="196453" y="26789"/>
                </a:lnTo>
                <a:lnTo>
                  <a:pt x="196453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7625953" y="3214687"/>
            <a:ext cx="375048" cy="392907"/>
          </a:xfrm>
          <a:custGeom>
            <a:avLst/>
            <a:gdLst/>
            <a:ahLst/>
            <a:cxnLst/>
            <a:rect l="0" t="0" r="0" b="0"/>
            <a:pathLst>
              <a:path w="375048" h="392907">
                <a:moveTo>
                  <a:pt x="71437" y="89296"/>
                </a:moveTo>
                <a:lnTo>
                  <a:pt x="71437" y="89296"/>
                </a:lnTo>
                <a:lnTo>
                  <a:pt x="71437" y="80367"/>
                </a:lnTo>
                <a:lnTo>
                  <a:pt x="62507" y="80367"/>
                </a:lnTo>
                <a:lnTo>
                  <a:pt x="62507" y="80367"/>
                </a:lnTo>
                <a:lnTo>
                  <a:pt x="53578" y="80367"/>
                </a:lnTo>
                <a:lnTo>
                  <a:pt x="44648" y="89296"/>
                </a:lnTo>
                <a:lnTo>
                  <a:pt x="35718" y="98226"/>
                </a:lnTo>
                <a:lnTo>
                  <a:pt x="26789" y="116086"/>
                </a:lnTo>
                <a:lnTo>
                  <a:pt x="17859" y="133945"/>
                </a:lnTo>
                <a:lnTo>
                  <a:pt x="8929" y="151804"/>
                </a:lnTo>
                <a:lnTo>
                  <a:pt x="0" y="160734"/>
                </a:lnTo>
                <a:lnTo>
                  <a:pt x="0" y="178593"/>
                </a:lnTo>
                <a:lnTo>
                  <a:pt x="8929" y="187523"/>
                </a:lnTo>
                <a:lnTo>
                  <a:pt x="17859" y="187523"/>
                </a:lnTo>
                <a:lnTo>
                  <a:pt x="26789" y="187523"/>
                </a:lnTo>
                <a:lnTo>
                  <a:pt x="44648" y="178593"/>
                </a:lnTo>
                <a:lnTo>
                  <a:pt x="62507" y="169664"/>
                </a:lnTo>
                <a:lnTo>
                  <a:pt x="71437" y="160734"/>
                </a:lnTo>
                <a:lnTo>
                  <a:pt x="89297" y="142875"/>
                </a:lnTo>
                <a:lnTo>
                  <a:pt x="107156" y="125015"/>
                </a:lnTo>
                <a:lnTo>
                  <a:pt x="107156" y="107156"/>
                </a:lnTo>
                <a:lnTo>
                  <a:pt x="116086" y="80367"/>
                </a:lnTo>
                <a:lnTo>
                  <a:pt x="116086" y="62507"/>
                </a:lnTo>
                <a:lnTo>
                  <a:pt x="116086" y="44648"/>
                </a:lnTo>
                <a:lnTo>
                  <a:pt x="116086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6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33945" y="44648"/>
                </a:lnTo>
                <a:lnTo>
                  <a:pt x="151804" y="62507"/>
                </a:lnTo>
                <a:lnTo>
                  <a:pt x="178593" y="80367"/>
                </a:lnTo>
                <a:lnTo>
                  <a:pt x="196453" y="107156"/>
                </a:lnTo>
                <a:lnTo>
                  <a:pt x="223242" y="125015"/>
                </a:lnTo>
                <a:lnTo>
                  <a:pt x="258961" y="160734"/>
                </a:lnTo>
                <a:lnTo>
                  <a:pt x="285750" y="187523"/>
                </a:lnTo>
                <a:lnTo>
                  <a:pt x="303609" y="214312"/>
                </a:lnTo>
                <a:lnTo>
                  <a:pt x="330398" y="241101"/>
                </a:lnTo>
                <a:lnTo>
                  <a:pt x="348257" y="258961"/>
                </a:lnTo>
                <a:lnTo>
                  <a:pt x="366117" y="285750"/>
                </a:lnTo>
                <a:lnTo>
                  <a:pt x="375047" y="303609"/>
                </a:lnTo>
                <a:lnTo>
                  <a:pt x="375047" y="330398"/>
                </a:lnTo>
                <a:lnTo>
                  <a:pt x="375047" y="348257"/>
                </a:lnTo>
                <a:lnTo>
                  <a:pt x="366117" y="357187"/>
                </a:lnTo>
                <a:lnTo>
                  <a:pt x="357187" y="375046"/>
                </a:lnTo>
                <a:lnTo>
                  <a:pt x="339328" y="383976"/>
                </a:lnTo>
                <a:lnTo>
                  <a:pt x="312539" y="392906"/>
                </a:lnTo>
                <a:lnTo>
                  <a:pt x="276820" y="392906"/>
                </a:lnTo>
                <a:lnTo>
                  <a:pt x="241101" y="392906"/>
                </a:lnTo>
                <a:lnTo>
                  <a:pt x="223242" y="392906"/>
                </a:lnTo>
                <a:lnTo>
                  <a:pt x="205382" y="392906"/>
                </a:lnTo>
                <a:lnTo>
                  <a:pt x="205382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7804546" y="3170038"/>
            <a:ext cx="80369" cy="98228"/>
          </a:xfrm>
          <a:custGeom>
            <a:avLst/>
            <a:gdLst/>
            <a:ahLst/>
            <a:cxnLst/>
            <a:rect l="0" t="0" r="0" b="0"/>
            <a:pathLst>
              <a:path w="80369" h="98228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26789" y="44649"/>
                </a:lnTo>
                <a:lnTo>
                  <a:pt x="35719" y="53578"/>
                </a:lnTo>
                <a:lnTo>
                  <a:pt x="44649" y="71438"/>
                </a:lnTo>
                <a:lnTo>
                  <a:pt x="53579" y="80367"/>
                </a:lnTo>
                <a:lnTo>
                  <a:pt x="62508" y="89297"/>
                </a:lnTo>
                <a:lnTo>
                  <a:pt x="71438" y="98227"/>
                </a:lnTo>
                <a:lnTo>
                  <a:pt x="80368" y="98227"/>
                </a:lnTo>
                <a:lnTo>
                  <a:pt x="80368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7661671" y="3116460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7822406" y="2982515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0" y="98226"/>
                </a:moveTo>
                <a:lnTo>
                  <a:pt x="0" y="98226"/>
                </a:lnTo>
                <a:lnTo>
                  <a:pt x="8929" y="107156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9" y="125015"/>
                </a:lnTo>
                <a:lnTo>
                  <a:pt x="44648" y="133945"/>
                </a:lnTo>
                <a:lnTo>
                  <a:pt x="62508" y="142875"/>
                </a:lnTo>
                <a:lnTo>
                  <a:pt x="71437" y="151804"/>
                </a:lnTo>
                <a:lnTo>
                  <a:pt x="71437" y="151804"/>
                </a:lnTo>
                <a:lnTo>
                  <a:pt x="80367" y="160734"/>
                </a:lnTo>
                <a:lnTo>
                  <a:pt x="89297" y="160734"/>
                </a:lnTo>
                <a:lnTo>
                  <a:pt x="89297" y="169664"/>
                </a:lnTo>
                <a:lnTo>
                  <a:pt x="89297" y="169664"/>
                </a:lnTo>
                <a:lnTo>
                  <a:pt x="89297" y="160734"/>
                </a:lnTo>
                <a:lnTo>
                  <a:pt x="89297" y="160734"/>
                </a:lnTo>
                <a:lnTo>
                  <a:pt x="80367" y="151804"/>
                </a:lnTo>
                <a:lnTo>
                  <a:pt x="71437" y="142875"/>
                </a:lnTo>
                <a:lnTo>
                  <a:pt x="62508" y="125015"/>
                </a:lnTo>
                <a:lnTo>
                  <a:pt x="53578" y="107156"/>
                </a:lnTo>
                <a:lnTo>
                  <a:pt x="44648" y="89297"/>
                </a:lnTo>
                <a:lnTo>
                  <a:pt x="35719" y="71437"/>
                </a:lnTo>
                <a:lnTo>
                  <a:pt x="35719" y="53578"/>
                </a:lnTo>
                <a:lnTo>
                  <a:pt x="26789" y="44648"/>
                </a:lnTo>
                <a:lnTo>
                  <a:pt x="35719" y="26789"/>
                </a:lnTo>
                <a:lnTo>
                  <a:pt x="35719" y="17859"/>
                </a:lnTo>
                <a:lnTo>
                  <a:pt x="53578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8929"/>
                </a:lnTo>
                <a:lnTo>
                  <a:pt x="169664" y="8929"/>
                </a:lnTo>
                <a:lnTo>
                  <a:pt x="178594" y="8929"/>
                </a:lnTo>
                <a:lnTo>
                  <a:pt x="178594" y="8929"/>
                </a:lnTo>
                <a:lnTo>
                  <a:pt x="187523" y="8929"/>
                </a:lnTo>
                <a:lnTo>
                  <a:pt x="187523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8009929" y="2812851"/>
            <a:ext cx="526852" cy="375048"/>
          </a:xfrm>
          <a:custGeom>
            <a:avLst/>
            <a:gdLst/>
            <a:ahLst/>
            <a:cxnLst/>
            <a:rect l="0" t="0" r="0" b="0"/>
            <a:pathLst>
              <a:path w="526852" h="375048">
                <a:moveTo>
                  <a:pt x="98227" y="44648"/>
                </a:moveTo>
                <a:lnTo>
                  <a:pt x="98227" y="44648"/>
                </a:lnTo>
                <a:lnTo>
                  <a:pt x="98227" y="35718"/>
                </a:lnTo>
                <a:lnTo>
                  <a:pt x="89297" y="35718"/>
                </a:lnTo>
                <a:lnTo>
                  <a:pt x="89297" y="35718"/>
                </a:lnTo>
                <a:lnTo>
                  <a:pt x="80367" y="35718"/>
                </a:lnTo>
                <a:lnTo>
                  <a:pt x="62508" y="35718"/>
                </a:lnTo>
                <a:lnTo>
                  <a:pt x="53578" y="44648"/>
                </a:lnTo>
                <a:lnTo>
                  <a:pt x="44649" y="53578"/>
                </a:lnTo>
                <a:lnTo>
                  <a:pt x="26789" y="6250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35719" y="107156"/>
                </a:lnTo>
                <a:lnTo>
                  <a:pt x="44649" y="98226"/>
                </a:lnTo>
                <a:lnTo>
                  <a:pt x="62508" y="89297"/>
                </a:lnTo>
                <a:lnTo>
                  <a:pt x="71438" y="80367"/>
                </a:lnTo>
                <a:lnTo>
                  <a:pt x="89297" y="62507"/>
                </a:lnTo>
                <a:lnTo>
                  <a:pt x="98227" y="44648"/>
                </a:lnTo>
                <a:lnTo>
                  <a:pt x="107156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29"/>
                </a:lnTo>
                <a:lnTo>
                  <a:pt x="133946" y="17859"/>
                </a:lnTo>
                <a:lnTo>
                  <a:pt x="142875" y="26789"/>
                </a:lnTo>
                <a:lnTo>
                  <a:pt x="151805" y="44648"/>
                </a:lnTo>
                <a:lnTo>
                  <a:pt x="169664" y="62507"/>
                </a:lnTo>
                <a:lnTo>
                  <a:pt x="187523" y="80367"/>
                </a:lnTo>
                <a:lnTo>
                  <a:pt x="205382" y="98226"/>
                </a:lnTo>
                <a:lnTo>
                  <a:pt x="232171" y="125015"/>
                </a:lnTo>
                <a:lnTo>
                  <a:pt x="258960" y="151804"/>
                </a:lnTo>
                <a:lnTo>
                  <a:pt x="276820" y="178593"/>
                </a:lnTo>
                <a:lnTo>
                  <a:pt x="303609" y="205382"/>
                </a:lnTo>
                <a:lnTo>
                  <a:pt x="321468" y="232172"/>
                </a:lnTo>
                <a:lnTo>
                  <a:pt x="339328" y="258961"/>
                </a:lnTo>
                <a:lnTo>
                  <a:pt x="357187" y="276820"/>
                </a:lnTo>
                <a:lnTo>
                  <a:pt x="366117" y="303609"/>
                </a:lnTo>
                <a:lnTo>
                  <a:pt x="366117" y="321468"/>
                </a:lnTo>
                <a:lnTo>
                  <a:pt x="366117" y="339328"/>
                </a:lnTo>
                <a:lnTo>
                  <a:pt x="366117" y="348257"/>
                </a:lnTo>
                <a:lnTo>
                  <a:pt x="357187" y="366117"/>
                </a:lnTo>
                <a:lnTo>
                  <a:pt x="348257" y="366117"/>
                </a:lnTo>
                <a:lnTo>
                  <a:pt x="330398" y="375047"/>
                </a:lnTo>
                <a:lnTo>
                  <a:pt x="312538" y="366117"/>
                </a:lnTo>
                <a:lnTo>
                  <a:pt x="294679" y="366117"/>
                </a:lnTo>
                <a:lnTo>
                  <a:pt x="276820" y="357187"/>
                </a:lnTo>
                <a:lnTo>
                  <a:pt x="258960" y="339328"/>
                </a:lnTo>
                <a:lnTo>
                  <a:pt x="250031" y="321468"/>
                </a:lnTo>
                <a:lnTo>
                  <a:pt x="241101" y="294679"/>
                </a:lnTo>
                <a:lnTo>
                  <a:pt x="241101" y="276820"/>
                </a:lnTo>
                <a:lnTo>
                  <a:pt x="250031" y="250031"/>
                </a:lnTo>
                <a:lnTo>
                  <a:pt x="258960" y="214312"/>
                </a:lnTo>
                <a:lnTo>
                  <a:pt x="285749" y="187523"/>
                </a:lnTo>
                <a:lnTo>
                  <a:pt x="312538" y="160734"/>
                </a:lnTo>
                <a:lnTo>
                  <a:pt x="348257" y="133945"/>
                </a:lnTo>
                <a:lnTo>
                  <a:pt x="375046" y="116086"/>
                </a:lnTo>
                <a:lnTo>
                  <a:pt x="410765" y="98226"/>
                </a:lnTo>
                <a:lnTo>
                  <a:pt x="446484" y="80367"/>
                </a:lnTo>
                <a:lnTo>
                  <a:pt x="473273" y="71437"/>
                </a:lnTo>
                <a:lnTo>
                  <a:pt x="500062" y="62507"/>
                </a:lnTo>
                <a:lnTo>
                  <a:pt x="517921" y="53578"/>
                </a:lnTo>
                <a:lnTo>
                  <a:pt x="526851" y="53578"/>
                </a:lnTo>
                <a:lnTo>
                  <a:pt x="526851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Annotating Your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4400" dirty="0" smtClean="0"/>
              <a:t>3. Read and annotate your copy of  “The Road Not Taken” by Robert Frost.</a:t>
            </a:r>
          </a:p>
          <a:p>
            <a:pPr marL="914400" lvl="1" indent="-514350"/>
            <a:r>
              <a:rPr lang="en-US" sz="4400" dirty="0" smtClean="0"/>
              <a:t>Do the best that you can!</a:t>
            </a:r>
          </a:p>
          <a:p>
            <a:pPr marL="914400" lvl="1" indent="-514350"/>
            <a:r>
              <a:rPr lang="en-US" sz="4400" dirty="0" smtClean="0"/>
              <a:t>Look up any unknown words</a:t>
            </a:r>
          </a:p>
          <a:p>
            <a:pPr marL="914400" lvl="1" indent="-514350"/>
            <a:r>
              <a:rPr lang="en-US" sz="4400" dirty="0" smtClean="0"/>
              <a:t>I will be coming around if you need help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Turn to your group and share your annotations. Discuss: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What did you find important?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What did you find confusing? Can someone else explain that part a little better for you?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What reactions did you have to the poem?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What is Frost’s purpose? What do </a:t>
            </a:r>
            <a:r>
              <a:rPr lang="en-US" b="1" dirty="0" smtClean="0"/>
              <a:t>you</a:t>
            </a:r>
            <a:r>
              <a:rPr lang="en-US" dirty="0" smtClean="0"/>
              <a:t> think he is trying to say?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words, if any, did you not know? Did you look them up?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parts did you find confusing? What helped you understand better? Re-reading? Discussing?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parts of the poem did you mark because they seemed important to the meaning of the poem?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did it feel to annotate your poem?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– 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conflict does the speaker of the poem face? </a:t>
            </a:r>
          </a:p>
          <a:p>
            <a:pPr marL="514350" indent="-514350">
              <a:buAutoNum type="arabicPeriod"/>
            </a:pPr>
            <a:r>
              <a:rPr lang="en-US" dirty="0" smtClean="0"/>
              <a:t>In the poem, there are two roads. Describe them both, contrasting their differences.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choice does the speaker finally make? What are his feelings toward this choice, and how do you know?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might the two roads represent? What might they be a metaphor for?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317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“The Road Not Taken” by Robert Frost</vt:lpstr>
      <vt:lpstr>Annotating Your Poem</vt:lpstr>
      <vt:lpstr>Ms. Pankey’s annotations of “Nothing Gold Can Stay”</vt:lpstr>
      <vt:lpstr>Annotating Your Poem</vt:lpstr>
      <vt:lpstr>Share Your Annotations</vt:lpstr>
      <vt:lpstr>Whole Class Discussion</vt:lpstr>
      <vt:lpstr>Discussion Questions – In Groups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Road Not Taken” by Robert Frost</dc:title>
  <dc:creator>jcpankey</dc:creator>
  <cp:lastModifiedBy>jcpankey</cp:lastModifiedBy>
  <cp:revision>5</cp:revision>
  <dcterms:created xsi:type="dcterms:W3CDTF">2015-02-18T20:30:41Z</dcterms:created>
  <dcterms:modified xsi:type="dcterms:W3CDTF">2015-02-24T20:17:52Z</dcterms:modified>
</cp:coreProperties>
</file>